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8"/>
  </p:notesMasterIdLst>
  <p:sldIdLst>
    <p:sldId id="594" r:id="rId5"/>
    <p:sldId id="402" r:id="rId6"/>
    <p:sldId id="2147470268" r:id="rId7"/>
  </p:sldIdLst>
  <p:sldSz cx="12192000" cy="6858000"/>
  <p:notesSz cx="6858000" cy="9144000"/>
  <p:custDataLst>
    <p:tags r:id="rId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F776276D-F839-4956-AE74-31A1D7E8A2DB}">
          <p14:sldIdLst/>
        </p14:section>
        <p14:section name="Module 0 - Training Overview" id="{2F9D7B46-8B17-4AAA-989B-0E8CB9A2629C}">
          <p14:sldIdLst>
            <p14:sldId id="594"/>
            <p14:sldId id="402"/>
            <p14:sldId id="2147470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858351D-10CC-7C38-637F-0DBA45DD3B68}" name="Vikas G" initials="VG" userId="S::vikas.g@uipath.com::df11f3de-cc82-43ec-8d1e-41f6f469a4ed" providerId="AD"/>
  <p188:author id="{915B643A-D521-8FB3-7406-6A7DDE1DEA27}" name="Teodora Patrascu" initials="TP" userId="S::teodora.patrascu@uipath.com::f4c0c612-74dc-473f-9ed2-d0a7e5124ba8" providerId="AD"/>
  <p188:author id="{0DC10B9C-4687-4A80-935B-3A6689D116EE}" name="Angela Pasol" initials="AP" userId="S::angela.pasol@uipath.com::fc48e560-a897-4d10-a22e-3a1ccbca62e3" providerId="AD"/>
  <p188:author id="{778E2AAD-4187-D383-A580-B092C2A5D2AF}" name="Anuj Srivastava" initials="AS" userId="S::anuj.srivastava@uipath.com::3deffdf3-8b1b-4c98-aee8-0b789ce5affc" providerId="AD"/>
  <p188:author id="{649B38E2-FE96-6AF3-04AD-2545055B17D5}" name="Melisa Miranda" initials="MM" userId="S::melisa.miranda@uipath.com::1e6f00d7-3c85-4baa-b530-282b3c8948a5" providerId="AD"/>
  <p188:author id="{ECBAAAE4-B684-3A61-789E-29696FDAC0DB}" name="Divyansh Tripathi" initials="DT" userId="S::divyansh.tripathi@uipath.com::2fb0feb0-4ac0-4d97-b784-826f7cfe4422" providerId="AD"/>
  <p188:author id="{17309AED-52EC-C550-5742-89269CB9C4E9}" name="Yu Mikami" initials="YM" userId="S::yu.mikami@uipath.com::2e5ac46f-6d47-40df-8d81-b20f424fbb9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4616"/>
    <a:srgbClr val="E3E3E3"/>
    <a:srgbClr val="595959"/>
    <a:srgbClr val="245BAA"/>
    <a:srgbClr val="F6F6F6"/>
    <a:srgbClr val="C62157"/>
    <a:srgbClr val="7739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60" autoAdjust="0"/>
    <p:restoredTop sz="94771" autoAdjust="0"/>
  </p:normalViewPr>
  <p:slideViewPr>
    <p:cSldViewPr snapToGrid="0">
      <p:cViewPr varScale="1">
        <p:scale>
          <a:sx n="79" d="100"/>
          <a:sy n="79" d="100"/>
        </p:scale>
        <p:origin x="566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tags" Target="tags/tag1.xml"/><Relationship Id="rId14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5DC18-6330-49C3-83BA-A1F550E86062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B7524-A5C1-4CFE-AACB-5876B0DA7B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5542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Instructor notes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Briefly explain what automation is and its benefits to the participants. Give an example of automation.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09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200">
              <a:defRPr sz="2200"/>
            </a:pPr>
            <a:r>
              <a:rPr lang="en-GB" dirty="0"/>
              <a:t>Let’s start with what we have today and how we are making it better, Build-&gt; Manage -&gt; Execute automations</a:t>
            </a:r>
          </a:p>
          <a:p>
            <a:pPr defTabSz="457200">
              <a:defRPr sz="2200"/>
            </a:pPr>
            <a:endParaRPr lang="en-GB" dirty="0"/>
          </a:p>
          <a:p>
            <a:pPr defTabSz="457200">
              <a:defRPr sz="2200"/>
            </a:pPr>
            <a:r>
              <a:rPr lang="en-GB" dirty="0"/>
              <a:t>UiPath has been a great platform for your RPA developers to build and run automations for your business.  And we have a lot coming in our 2019 release that they are going to love. (discuss 2019 highlights)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08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204B7-B436-F879-E82A-F8A8A5343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B817C-296D-F412-D582-84E8DEE51D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85F395-CD1D-26FA-2024-0BA0F8E97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Instructor notes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Briefly explain what automation is and its benefits to the participants. Give an example of automation.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16961-AE73-3279-99DB-CDE3C0A8F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73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DAF349EE-15E0-4D63-402B-3D4B0E568C05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E45662-DAF0-B5F7-2F10-FFA8038EF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571FA59-CA6F-590D-00FF-C401CE55EC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A064ED6-9387-324C-0004-695EF52C66D5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10D74-2933-36CD-BE03-671857424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907CC2B-8786-1E0C-9008-7A49526971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  <p:pic>
        <p:nvPicPr>
          <p:cNvPr id="16" name="Picture 15" descr="A picture containing dark&#10;&#10;Description automatically generated">
            <a:extLst>
              <a:ext uri="{FF2B5EF4-FFF2-40B4-BE49-F238E27FC236}">
                <a16:creationId xmlns:a16="http://schemas.microsoft.com/office/drawing/2014/main" id="{C9B18B6F-DABA-200C-EADD-EA6C0999AC6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98839" y="3020682"/>
            <a:ext cx="3070707" cy="23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78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9">
            <a:extLst>
              <a:ext uri="{FF2B5EF4-FFF2-40B4-BE49-F238E27FC236}">
                <a16:creationId xmlns:a16="http://schemas.microsoft.com/office/drawing/2014/main" id="{0861A707-8FAA-785C-AF5A-B10408CFAD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55872" y="3895115"/>
            <a:ext cx="2120608" cy="2120040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A2CF16-F856-9E39-B817-6EFFB84D24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072" y="2743201"/>
            <a:ext cx="5293408" cy="786317"/>
          </a:xfrm>
          <a:solidFill>
            <a:schemeClr val="bg1">
              <a:alpha val="65000"/>
            </a:schemeClr>
          </a:solidFill>
        </p:spPr>
        <p:txBody>
          <a:bodyPr lIns="91440" tIns="91440" rIns="91440" bIns="0" anchor="t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37F9D4E-FB24-2390-3DF7-EA465F01C0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796115"/>
            <a:ext cx="5293408" cy="560910"/>
          </a:xfrm>
          <a:solidFill>
            <a:schemeClr val="bg1">
              <a:alpha val="65000"/>
            </a:schemeClr>
          </a:solidFill>
        </p:spPr>
        <p:txBody>
          <a:bodyPr lIns="91440" tIns="91440" rIns="91440" b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2800" b="1" i="0" spc="-5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8814365-5E6E-0C9E-EDFB-C1319C13FC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2687" y="1169558"/>
            <a:ext cx="5293793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(Third line)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A8FCFCE-1BD2-D0D2-E859-B29857E1955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82687" y="1956884"/>
            <a:ext cx="5293793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7245ABF2-28DD-3436-1D35-EF0040C190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rot="18900000" flipV="1">
            <a:off x="7242416" y="3127407"/>
            <a:ext cx="6151595" cy="3076598"/>
          </a:xfrm>
          <a:custGeom>
            <a:avLst/>
            <a:gdLst>
              <a:gd name="connsiteX0" fmla="*/ 6149993 w 6149993"/>
              <a:gd name="connsiteY0" fmla="*/ 1964049 h 3076598"/>
              <a:gd name="connsiteX1" fmla="*/ 4650148 w 6149993"/>
              <a:gd name="connsiteY1" fmla="*/ 464204 h 3076598"/>
              <a:gd name="connsiteX2" fmla="*/ 4638007 w 6149993"/>
              <a:gd name="connsiteY2" fmla="*/ 475238 h 3076598"/>
              <a:gd name="connsiteX3" fmla="*/ 3287753 w 6149993"/>
              <a:gd name="connsiteY3" fmla="*/ 959968 h 3076598"/>
              <a:gd name="connsiteX4" fmla="*/ 1527548 w 6149993"/>
              <a:gd name="connsiteY4" fmla="*/ 24073 h 3076598"/>
              <a:gd name="connsiteX5" fmla="*/ 1512923 w 6149993"/>
              <a:gd name="connsiteY5" fmla="*/ 0 h 3076598"/>
              <a:gd name="connsiteX6" fmla="*/ 0 w 6149993"/>
              <a:gd name="connsiteY6" fmla="*/ 1512924 h 3076598"/>
              <a:gd name="connsiteX7" fmla="*/ 16454 w 6149993"/>
              <a:gd name="connsiteY7" fmla="*/ 1533863 h 3076598"/>
              <a:gd name="connsiteX8" fmla="*/ 3287753 w 6149993"/>
              <a:gd name="connsiteY8" fmla="*/ 3076598 h 3076598"/>
              <a:gd name="connsiteX9" fmla="*/ 6138204 w 6149993"/>
              <a:gd name="connsiteY9" fmla="*/ 1975288 h 307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49993" h="3076598">
                <a:moveTo>
                  <a:pt x="6149993" y="1964049"/>
                </a:moveTo>
                <a:lnTo>
                  <a:pt x="4650148" y="464204"/>
                </a:lnTo>
                <a:lnTo>
                  <a:pt x="4638007" y="475238"/>
                </a:lnTo>
                <a:cubicBezTo>
                  <a:pt x="4271074" y="778058"/>
                  <a:pt x="3800657" y="959968"/>
                  <a:pt x="3287753" y="959968"/>
                </a:cubicBezTo>
                <a:cubicBezTo>
                  <a:pt x="2555033" y="959968"/>
                  <a:pt x="1909019" y="588724"/>
                  <a:pt x="1527548" y="24073"/>
                </a:cubicBezTo>
                <a:lnTo>
                  <a:pt x="1512923" y="0"/>
                </a:lnTo>
                <a:lnTo>
                  <a:pt x="0" y="1512924"/>
                </a:lnTo>
                <a:lnTo>
                  <a:pt x="16454" y="1533863"/>
                </a:lnTo>
                <a:cubicBezTo>
                  <a:pt x="794015" y="2476050"/>
                  <a:pt x="1970751" y="3076598"/>
                  <a:pt x="3287753" y="3076598"/>
                </a:cubicBezTo>
                <a:cubicBezTo>
                  <a:pt x="4385254" y="3076598"/>
                  <a:pt x="5385348" y="2659551"/>
                  <a:pt x="6138204" y="1975288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407DA8-97BF-C5B8-C9B7-283F8DD150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0671432-83C9-2265-B602-7B98C37C1F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89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E0FE-079C-4309-86E7-FC7AC41E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452C13A-84E6-42E0-920E-2DDD0DC45F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0736" y="4433365"/>
            <a:ext cx="7021754" cy="105520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/>
            </a:lvl2pPr>
            <a:lvl3pPr marL="0" indent="0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CF3E35AE-FC12-4C79-986B-4E075DBAFC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0530" y="2000250"/>
            <a:ext cx="7022275" cy="2162799"/>
          </a:xfrm>
        </p:spPr>
        <p:txBody>
          <a:bodyPr anchor="b"/>
          <a:lstStyle>
            <a:lvl1pPr>
              <a:defRPr sz="32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18">
            <a:extLst>
              <a:ext uri="{FF2B5EF4-FFF2-40B4-BE49-F238E27FC236}">
                <a16:creationId xmlns:a16="http://schemas.microsoft.com/office/drawing/2014/main" id="{0CAD33D2-6ED7-4F78-BCE2-7680926DA1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100" y="2000249"/>
            <a:ext cx="3468005" cy="3467100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r>
              <a:rPr lang="en-US"/>
              <a:t>Click icon to add picture</a:t>
            </a:r>
            <a:endParaRPr lang="en-PH"/>
          </a:p>
        </p:txBody>
      </p:sp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65CB8154-9C86-4F81-8743-8A30D05A9F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4004" y="3564458"/>
            <a:ext cx="166731" cy="598591"/>
          </a:xfrm>
        </p:spPr>
        <p:txBody>
          <a:bodyPr anchor="b"/>
          <a:lstStyle>
            <a:lvl1pPr>
              <a:defRPr sz="32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67022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E0FE-079C-4309-86E7-FC7AC41E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452C13A-84E6-42E0-920E-2DDD0DC45F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0736" y="4433365"/>
            <a:ext cx="7021754" cy="105520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/>
            </a:lvl2pPr>
            <a:lvl3pPr marL="0" indent="0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CF3E35AE-FC12-4C79-986B-4E075DBAFC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36708" y="2000250"/>
            <a:ext cx="7176098" cy="2162799"/>
          </a:xfrm>
        </p:spPr>
        <p:txBody>
          <a:bodyPr anchor="b"/>
          <a:lstStyle>
            <a:lvl1pPr marL="137160" indent="-137160">
              <a:defRPr sz="32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“Click to edit Master text </a:t>
            </a:r>
            <a:r>
              <a:rPr lang="en-US" err="1"/>
              <a:t>loremstyle</a:t>
            </a:r>
            <a:r>
              <a:rPr lang="en-US"/>
              <a:t> Master text </a:t>
            </a:r>
            <a:r>
              <a:rPr lang="en-US" err="1"/>
              <a:t>loremstyles</a:t>
            </a:r>
            <a:r>
              <a:rPr lang="en-US"/>
              <a:t> s”</a:t>
            </a:r>
          </a:p>
        </p:txBody>
      </p:sp>
      <p:sp>
        <p:nvSpPr>
          <p:cNvPr id="5" name="Picture Placeholder 18">
            <a:extLst>
              <a:ext uri="{FF2B5EF4-FFF2-40B4-BE49-F238E27FC236}">
                <a16:creationId xmlns:a16="http://schemas.microsoft.com/office/drawing/2014/main" id="{0CAD33D2-6ED7-4F78-BCE2-7680926DA1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100" y="2000249"/>
            <a:ext cx="3468005" cy="3467100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r>
              <a:rPr lang="en-US"/>
              <a:t>Click icon to add picture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87643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0307" y="2565128"/>
            <a:ext cx="3632851" cy="220105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80566" y="2565128"/>
            <a:ext cx="3630866" cy="220105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79638" y="2565128"/>
            <a:ext cx="3632853" cy="220105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1F6B98-0C45-4BAB-86B0-EDAB9CA7B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6382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100" y="2523099"/>
            <a:ext cx="2722089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4697" y="2523100"/>
            <a:ext cx="2720600" cy="23229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6805" y="2523099"/>
            <a:ext cx="2722090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90401" y="2523099"/>
            <a:ext cx="2722090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5953F7-BCD8-4688-B34C-D81CB08F8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3608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81100" y="1171575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273564" y="1171575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66027" y="1171575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81100" y="3803650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273564" y="3803650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166027" y="3803650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4A2ED-0415-4F97-8542-3AEA9009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0351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381101" y="1322388"/>
            <a:ext cx="11429800" cy="488791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4941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8AD5-E949-4AE1-8644-686DA8A5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20CDC1-6B09-D5D5-2CF2-E87A08C913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99" y="16915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825A02C-3FA0-0624-DE53-C67CC230DC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99" y="2965735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0D1A9AB-E45B-72D5-E442-2E623291A7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99" y="4239969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FFD6734-A0C3-BE10-5DD0-416382B3D0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99" y="55142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91857-BFD1-0511-117F-6C5B025447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5211" y="1814612"/>
            <a:ext cx="10237279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3A409E0-38D8-CF6D-EAD0-5A31FA837A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5211" y="3088845"/>
            <a:ext cx="10237279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E398C9E-702E-C7FF-4DC7-0F3BB252B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75211" y="4363078"/>
            <a:ext cx="10237279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24ADF5-99FC-2682-D908-735C92327D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75211" y="5637312"/>
            <a:ext cx="10237279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EBB655-33C1-F78D-05F6-BF1DBC73B6F8}"/>
              </a:ext>
            </a:extLst>
          </p:cNvPr>
          <p:cNvCxnSpPr>
            <a:cxnSpLocks/>
          </p:cNvCxnSpPr>
          <p:nvPr userDrawn="1"/>
        </p:nvCxnSpPr>
        <p:spPr>
          <a:xfrm>
            <a:off x="381100" y="2605617"/>
            <a:ext cx="11431390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34844F-D9AB-02F9-89A7-39C8189FCAEE}"/>
              </a:ext>
            </a:extLst>
          </p:cNvPr>
          <p:cNvCxnSpPr>
            <a:cxnSpLocks/>
          </p:cNvCxnSpPr>
          <p:nvPr userDrawn="1"/>
        </p:nvCxnSpPr>
        <p:spPr>
          <a:xfrm>
            <a:off x="381100" y="3879851"/>
            <a:ext cx="11431390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600946-4D21-AFA6-4683-DD27D34FD686}"/>
              </a:ext>
            </a:extLst>
          </p:cNvPr>
          <p:cNvCxnSpPr>
            <a:cxnSpLocks/>
          </p:cNvCxnSpPr>
          <p:nvPr userDrawn="1"/>
        </p:nvCxnSpPr>
        <p:spPr>
          <a:xfrm>
            <a:off x="381100" y="5154085"/>
            <a:ext cx="11431390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5061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8 topic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8AD5-E949-4AE1-8644-686DA8A5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20CDC1-6B09-D5D5-2CF2-E87A08C913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99" y="16915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825A02C-3FA0-0624-DE53-C67CC230DC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99" y="2965735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0D1A9AB-E45B-72D5-E442-2E623291A7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99" y="4239969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FFD6734-A0C3-BE10-5DD0-416382B3D0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99" y="55142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91857-BFD1-0511-117F-6C5B025447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5211" y="1814612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3A409E0-38D8-CF6D-EAD0-5A31FA837A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5211" y="3088845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E398C9E-702E-C7FF-4DC7-0F3BB252B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75211" y="4363078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24ADF5-99FC-2682-D908-735C92327D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75211" y="5637312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EBB655-33C1-F78D-05F6-BF1DBC73B6F8}"/>
              </a:ext>
            </a:extLst>
          </p:cNvPr>
          <p:cNvCxnSpPr>
            <a:cxnSpLocks/>
          </p:cNvCxnSpPr>
          <p:nvPr userDrawn="1"/>
        </p:nvCxnSpPr>
        <p:spPr>
          <a:xfrm>
            <a:off x="381100" y="2605617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34844F-D9AB-02F9-89A7-39C8189FCAEE}"/>
              </a:ext>
            </a:extLst>
          </p:cNvPr>
          <p:cNvCxnSpPr>
            <a:cxnSpLocks/>
          </p:cNvCxnSpPr>
          <p:nvPr userDrawn="1"/>
        </p:nvCxnSpPr>
        <p:spPr>
          <a:xfrm>
            <a:off x="381100" y="3879851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600946-4D21-AFA6-4683-DD27D34FD686}"/>
              </a:ext>
            </a:extLst>
          </p:cNvPr>
          <p:cNvCxnSpPr>
            <a:cxnSpLocks/>
          </p:cNvCxnSpPr>
          <p:nvPr userDrawn="1"/>
        </p:nvCxnSpPr>
        <p:spPr>
          <a:xfrm>
            <a:off x="381100" y="5154085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9B46E7-C3DC-F99A-2DC4-CBDBAB10270F}"/>
              </a:ext>
            </a:extLst>
          </p:cNvPr>
          <p:cNvCxnSpPr>
            <a:cxnSpLocks/>
          </p:cNvCxnSpPr>
          <p:nvPr userDrawn="1"/>
        </p:nvCxnSpPr>
        <p:spPr>
          <a:xfrm>
            <a:off x="6451693" y="2605617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70D2BB-912B-993E-AB13-F9254873DC07}"/>
              </a:ext>
            </a:extLst>
          </p:cNvPr>
          <p:cNvCxnSpPr>
            <a:cxnSpLocks/>
          </p:cNvCxnSpPr>
          <p:nvPr userDrawn="1"/>
        </p:nvCxnSpPr>
        <p:spPr>
          <a:xfrm>
            <a:off x="6451693" y="3879851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2474F5-D166-8D03-E024-D481EF45D854}"/>
              </a:ext>
            </a:extLst>
          </p:cNvPr>
          <p:cNvCxnSpPr>
            <a:cxnSpLocks/>
          </p:cNvCxnSpPr>
          <p:nvPr userDrawn="1"/>
        </p:nvCxnSpPr>
        <p:spPr>
          <a:xfrm>
            <a:off x="6451693" y="5154085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3357B74-1A88-6107-B4C5-9E91F21B19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45804" y="1814612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9EF541D6-63C4-2D3F-B51B-AF4EEE0953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45804" y="3088845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835CA98-1CB0-6524-967E-40C1B496A7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45804" y="4363078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3D88035-1F51-5D78-78FD-B40F6A5F5B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45804" y="5637312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B905CBDF-315E-ACA6-920F-C1D030DA2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51693" y="16915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C472DCAD-35ED-3366-3AA5-D629ECD44E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1693" y="2965735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3E69B4E3-D925-2FF5-D9CE-D19D2131404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1693" y="4239969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0C612C77-9C64-863B-FC3E-404320C840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1693" y="55142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0935EE-315F-CC72-C3F8-F69C5FE6D03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795" y="1549400"/>
            <a:ext cx="0" cy="466090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041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8AD5-E949-4AE1-8644-686DA8A5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A8EB8489-5004-D11B-4ADC-FB8EC28B2AC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81100" y="1322388"/>
            <a:ext cx="11431390" cy="4887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334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– Gri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C795E2C7-2480-AF84-5352-DC0544D19F29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E7EAEA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lvl="0" indent="0">
              <a:spcBef>
                <a:spcPts val="1000"/>
              </a:spcBef>
              <a:buFont typeface="Arial"/>
              <a:buNone/>
              <a:defRPr sz="2000">
                <a:solidFill>
                  <a:schemeClr val="bg1">
                    <a:alpha val="0"/>
                  </a:schemeClr>
                </a:solidFill>
                <a:latin typeface="Arial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AE31830-24C9-FD14-C2B8-6C5E7CAA9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5CC6D0C-2F94-7BEB-DC67-21D0FBBA86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D596B23-50C7-51BE-557E-C3757D06CEB3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E7EAEA"/>
          </a:solidFill>
        </p:spPr>
        <p:txBody>
          <a:bodyPr wrap="square">
            <a:noAutofit/>
          </a:bodyPr>
          <a:lstStyle/>
          <a:p>
            <a:pPr lvl="0" indent="0">
              <a:spcBef>
                <a:spcPts val="1000"/>
              </a:spcBef>
              <a:buFont typeface="Arial"/>
              <a:buNone/>
            </a:pPr>
            <a:endParaRPr lang="en-US" sz="2000" err="1">
              <a:solidFill>
                <a:schemeClr val="bg1">
                  <a:alpha val="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F81E19B-60BF-BCEF-FC48-D2529F23B2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8EA3B92-7037-D9B9-E647-220FA73189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12AC47-F85A-89C4-00A3-54815130D5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1204150">
            <a:off x="5930856" y="2387600"/>
            <a:ext cx="3471146" cy="187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637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A123-6AA8-395D-1054-49EADE795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01" y="357722"/>
            <a:ext cx="6610663" cy="6900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96C03-C11F-4C2A-6BC1-77008E8367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100" y="1322389"/>
            <a:ext cx="11432977" cy="1679947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06217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8" name="Left Bracket 137">
            <a:extLst>
              <a:ext uri="{FF2B5EF4-FFF2-40B4-BE49-F238E27FC236}">
                <a16:creationId xmlns:a16="http://schemas.microsoft.com/office/drawing/2014/main" id="{1D3F1DDB-8813-46C4-9961-B51CB768D937}"/>
              </a:ext>
            </a:extLst>
          </p:cNvPr>
          <p:cNvSpPr/>
          <p:nvPr userDrawn="1"/>
        </p:nvSpPr>
        <p:spPr>
          <a:xfrm flipH="1">
            <a:off x="-6" y="1276794"/>
            <a:ext cx="3713000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7CD39AA-2835-6FAF-D6EA-5C8DE1D7D2F4}"/>
              </a:ext>
            </a:extLst>
          </p:cNvPr>
          <p:cNvSpPr txBox="1"/>
          <p:nvPr userDrawn="1"/>
        </p:nvSpPr>
        <p:spPr>
          <a:xfrm>
            <a:off x="2068933" y="2580873"/>
            <a:ext cx="114319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Robot Attended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0B8D328-77C0-A0F1-CF9A-CB8B7D91B557}"/>
              </a:ext>
            </a:extLst>
          </p:cNvPr>
          <p:cNvSpPr txBox="1"/>
          <p:nvPr userDrawn="1"/>
        </p:nvSpPr>
        <p:spPr>
          <a:xfrm>
            <a:off x="696868" y="2580873"/>
            <a:ext cx="96140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Robot Unattended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9245B77-9DDE-8770-ACE3-7EC07F16F55C}"/>
              </a:ext>
            </a:extLst>
          </p:cNvPr>
          <p:cNvSpPr txBox="1"/>
          <p:nvPr userDrawn="1"/>
        </p:nvSpPr>
        <p:spPr>
          <a:xfrm>
            <a:off x="822658" y="1756657"/>
            <a:ext cx="709821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074F695-9C50-96D0-20FB-B24ED1628B9B}"/>
              </a:ext>
            </a:extLst>
          </p:cNvPr>
          <p:cNvSpPr txBox="1"/>
          <p:nvPr userDrawn="1"/>
        </p:nvSpPr>
        <p:spPr>
          <a:xfrm>
            <a:off x="2478824" y="1756657"/>
            <a:ext cx="304879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Studio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383751B-EABB-FCEA-6145-420C8CEF5CEC}"/>
              </a:ext>
            </a:extLst>
          </p:cNvPr>
          <p:cNvSpPr txBox="1"/>
          <p:nvPr userDrawn="1"/>
        </p:nvSpPr>
        <p:spPr>
          <a:xfrm>
            <a:off x="381100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Calendar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E5F58D9-DD0E-0787-B47E-52DC21686AB0}"/>
              </a:ext>
            </a:extLst>
          </p:cNvPr>
          <p:cNvSpPr txBox="1"/>
          <p:nvPr userDrawn="1"/>
        </p:nvSpPr>
        <p:spPr>
          <a:xfrm>
            <a:off x="381100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B5E095C-8508-68B1-853A-588E478F58B3}"/>
              </a:ext>
            </a:extLst>
          </p:cNvPr>
          <p:cNvSpPr txBox="1"/>
          <p:nvPr userDrawn="1"/>
        </p:nvSpPr>
        <p:spPr>
          <a:xfrm>
            <a:off x="381100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Enterprise-competency alt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C804E49-03A6-D38D-87E1-D837A637FF3D}"/>
              </a:ext>
            </a:extLst>
          </p:cNvPr>
          <p:cNvSpPr txBox="1"/>
          <p:nvPr userDrawn="1"/>
        </p:nvSpPr>
        <p:spPr>
          <a:xfrm>
            <a:off x="381100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Growth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C75329D-89E6-43A2-BA4E-EA17DF19A7E8}"/>
              </a:ext>
            </a:extLst>
          </p:cNvPr>
          <p:cNvSpPr txBox="1"/>
          <p:nvPr userDrawn="1"/>
        </p:nvSpPr>
        <p:spPr>
          <a:xfrm>
            <a:off x="1095871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Certification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EE5D221-28BF-9B40-6F93-E882AE256B37}"/>
              </a:ext>
            </a:extLst>
          </p:cNvPr>
          <p:cNvSpPr txBox="1"/>
          <p:nvPr userDrawn="1"/>
        </p:nvSpPr>
        <p:spPr>
          <a:xfrm>
            <a:off x="1095871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 2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5CC8AF7-D84F-D89F-1F3E-AD49A78239F4}"/>
              </a:ext>
            </a:extLst>
          </p:cNvPr>
          <p:cNvSpPr txBox="1"/>
          <p:nvPr userDrawn="1"/>
        </p:nvSpPr>
        <p:spPr>
          <a:xfrm>
            <a:off x="1095871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Equal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31AEF90-A264-E0F7-A191-3FF4FAA7F787}"/>
              </a:ext>
            </a:extLst>
          </p:cNvPr>
          <p:cNvSpPr txBox="1"/>
          <p:nvPr userDrawn="1"/>
        </p:nvSpPr>
        <p:spPr>
          <a:xfrm>
            <a:off x="1095871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312F7C1-B38C-BCA0-6514-0B9264B757B2}"/>
              </a:ext>
            </a:extLst>
          </p:cNvPr>
          <p:cNvSpPr txBox="1"/>
          <p:nvPr userDrawn="1"/>
        </p:nvSpPr>
        <p:spPr>
          <a:xfrm>
            <a:off x="1810642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737EE03-F30E-F95E-C889-53F42A46B338}"/>
              </a:ext>
            </a:extLst>
          </p:cNvPr>
          <p:cNvSpPr txBox="1"/>
          <p:nvPr userDrawn="1"/>
        </p:nvSpPr>
        <p:spPr>
          <a:xfrm>
            <a:off x="1810642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 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7591632-466F-6DCC-3884-B389C0B40EC1}"/>
              </a:ext>
            </a:extLst>
          </p:cNvPr>
          <p:cNvSpPr txBox="1"/>
          <p:nvPr userDrawn="1"/>
        </p:nvSpPr>
        <p:spPr>
          <a:xfrm>
            <a:off x="1810642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AB9C655-B2A1-D5C8-3966-666701A09799}"/>
              </a:ext>
            </a:extLst>
          </p:cNvPr>
          <p:cNvSpPr txBox="1"/>
          <p:nvPr userDrawn="1"/>
        </p:nvSpPr>
        <p:spPr>
          <a:xfrm>
            <a:off x="1810642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C83FD2D-2E1E-D092-2491-012CD11DF8A4}"/>
              </a:ext>
            </a:extLst>
          </p:cNvPr>
          <p:cNvSpPr txBox="1"/>
          <p:nvPr userDrawn="1"/>
        </p:nvSpPr>
        <p:spPr>
          <a:xfrm>
            <a:off x="2525414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Clock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9CF5DBB-6688-FA59-4167-21A2908B33C4}"/>
              </a:ext>
            </a:extLst>
          </p:cNvPr>
          <p:cNvSpPr txBox="1"/>
          <p:nvPr userDrawn="1"/>
        </p:nvSpPr>
        <p:spPr>
          <a:xfrm>
            <a:off x="2525414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Course-orchestrator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4FF50C-FD70-AEF0-77C7-ABBFADE5A7CC}"/>
              </a:ext>
            </a:extLst>
          </p:cNvPr>
          <p:cNvSpPr txBox="1"/>
          <p:nvPr userDrawn="1"/>
        </p:nvSpPr>
        <p:spPr>
          <a:xfrm>
            <a:off x="2525414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Exception handling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741B9A1-4B4D-A2CA-D0DE-60F8AE441C14}"/>
              </a:ext>
            </a:extLst>
          </p:cNvPr>
          <p:cNvSpPr txBox="1"/>
          <p:nvPr userDrawn="1"/>
        </p:nvSpPr>
        <p:spPr>
          <a:xfrm>
            <a:off x="252541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162E8D7-C87B-0CE1-4EEA-C2FD08848313}"/>
              </a:ext>
            </a:extLst>
          </p:cNvPr>
          <p:cNvSpPr txBox="1"/>
          <p:nvPr userDrawn="1"/>
        </p:nvSpPr>
        <p:spPr>
          <a:xfrm>
            <a:off x="3240185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2447CDD-9311-02F5-5ACC-D6E76331FD5A}"/>
              </a:ext>
            </a:extLst>
          </p:cNvPr>
          <p:cNvSpPr txBox="1"/>
          <p:nvPr userDrawn="1"/>
        </p:nvSpPr>
        <p:spPr>
          <a:xfrm>
            <a:off x="3240185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40C0298-0144-2F55-AA3D-4DD523EFB60C}"/>
              </a:ext>
            </a:extLst>
          </p:cNvPr>
          <p:cNvSpPr txBox="1"/>
          <p:nvPr userDrawn="1"/>
        </p:nvSpPr>
        <p:spPr>
          <a:xfrm>
            <a:off x="3240185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Fast ROI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489B2AA-E3F4-9BA6-6F4C-A1B78D9DE18E}"/>
              </a:ext>
            </a:extLst>
          </p:cNvPr>
          <p:cNvSpPr txBox="1"/>
          <p:nvPr userDrawn="1"/>
        </p:nvSpPr>
        <p:spPr>
          <a:xfrm>
            <a:off x="3240185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Hourglass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FF355B1-C57A-9060-D410-771E2B0A5E21}"/>
              </a:ext>
            </a:extLst>
          </p:cNvPr>
          <p:cNvSpPr txBox="1"/>
          <p:nvPr userDrawn="1"/>
        </p:nvSpPr>
        <p:spPr>
          <a:xfrm>
            <a:off x="6099269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D65DA0A-F6E3-6177-D76B-26842ECFA90C}"/>
              </a:ext>
            </a:extLst>
          </p:cNvPr>
          <p:cNvSpPr txBox="1"/>
          <p:nvPr userDrawn="1"/>
        </p:nvSpPr>
        <p:spPr>
          <a:xfrm>
            <a:off x="6099269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Desktop program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236086F-5DBE-D7A3-9F40-58FA051C327A}"/>
              </a:ext>
            </a:extLst>
          </p:cNvPr>
          <p:cNvSpPr txBox="1"/>
          <p:nvPr userDrawn="1"/>
        </p:nvSpPr>
        <p:spPr>
          <a:xfrm>
            <a:off x="6099269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First-link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781AC80-CC9D-4E14-B9A2-5BACB6AF4C8B}"/>
              </a:ext>
            </a:extLst>
          </p:cNvPr>
          <p:cNvSpPr txBox="1"/>
          <p:nvPr userDrawn="1"/>
        </p:nvSpPr>
        <p:spPr>
          <a:xfrm>
            <a:off x="6099269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Automated data entry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F10C9AC-8359-1424-DFAF-471BFC05C578}"/>
              </a:ext>
            </a:extLst>
          </p:cNvPr>
          <p:cNvSpPr txBox="1"/>
          <p:nvPr userDrawn="1"/>
        </p:nvSpPr>
        <p:spPr>
          <a:xfrm>
            <a:off x="6099269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3D6EFC5-2AF4-1826-21F1-1E2E9685F9D7}"/>
              </a:ext>
            </a:extLst>
          </p:cNvPr>
          <p:cNvSpPr txBox="1"/>
          <p:nvPr userDrawn="1"/>
        </p:nvSpPr>
        <p:spPr>
          <a:xfrm>
            <a:off x="6099269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Keyboard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F4A539A-D21B-2769-94F3-DB17C1966E97}"/>
              </a:ext>
            </a:extLst>
          </p:cNvPr>
          <p:cNvSpPr txBox="1"/>
          <p:nvPr userDrawn="1"/>
        </p:nvSpPr>
        <p:spPr>
          <a:xfrm>
            <a:off x="6814040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Complete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8B05E0B-5EE0-AC18-F3E6-CE276219AA5A}"/>
              </a:ext>
            </a:extLst>
          </p:cNvPr>
          <p:cNvSpPr txBox="1"/>
          <p:nvPr userDrawn="1"/>
        </p:nvSpPr>
        <p:spPr>
          <a:xfrm>
            <a:off x="6814040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Document </a:t>
            </a:r>
            <a:br>
              <a:rPr lang="en-US" sz="800">
                <a:solidFill>
                  <a:schemeClr val="tx1"/>
                </a:solidFill>
              </a:rPr>
            </a:b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544142A-64D3-0076-396F-CE3A46F0187C}"/>
              </a:ext>
            </a:extLst>
          </p:cNvPr>
          <p:cNvSpPr txBox="1"/>
          <p:nvPr userDrawn="1"/>
        </p:nvSpPr>
        <p:spPr>
          <a:xfrm>
            <a:off x="6814040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First-mention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B187F41-74E9-694A-2613-DD215B332525}"/>
              </a:ext>
            </a:extLst>
          </p:cNvPr>
          <p:cNvSpPr txBox="1"/>
          <p:nvPr userDrawn="1"/>
        </p:nvSpPr>
        <p:spPr>
          <a:xfrm>
            <a:off x="6814040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93806FF-C28F-0FBF-1141-9933F5BFB35F}"/>
              </a:ext>
            </a:extLst>
          </p:cNvPr>
          <p:cNvSpPr txBox="1"/>
          <p:nvPr userDrawn="1"/>
        </p:nvSpPr>
        <p:spPr>
          <a:xfrm>
            <a:off x="6814040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Alt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942BD2A-0402-4FA9-E841-0EA044CBE737}"/>
              </a:ext>
            </a:extLst>
          </p:cNvPr>
          <p:cNvSpPr txBox="1"/>
          <p:nvPr userDrawn="1"/>
        </p:nvSpPr>
        <p:spPr>
          <a:xfrm>
            <a:off x="6814040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8A8B803-9EAE-47B2-50E3-F09548DE10F1}"/>
              </a:ext>
            </a:extLst>
          </p:cNvPr>
          <p:cNvSpPr txBox="1"/>
          <p:nvPr userDrawn="1"/>
        </p:nvSpPr>
        <p:spPr>
          <a:xfrm>
            <a:off x="7528812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Contact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7502E10-E4D2-F109-12FB-507D897A269B}"/>
              </a:ext>
            </a:extLst>
          </p:cNvPr>
          <p:cNvSpPr txBox="1"/>
          <p:nvPr userDrawn="1"/>
        </p:nvSpPr>
        <p:spPr>
          <a:xfrm>
            <a:off x="7528812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CC0A687-77B0-9BB2-4EF2-AE082658688E}"/>
              </a:ext>
            </a:extLst>
          </p:cNvPr>
          <p:cNvSpPr txBox="1"/>
          <p:nvPr userDrawn="1"/>
        </p:nvSpPr>
        <p:spPr>
          <a:xfrm>
            <a:off x="7528812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</a:t>
            </a:r>
            <a:r>
              <a:rPr lang="en-US" sz="800" err="1">
                <a:solidFill>
                  <a:schemeClr val="tx1"/>
                </a:solidFill>
              </a:rPr>
              <a:t>onebox</a:t>
            </a: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9F3C72F-7542-A5E5-DF6F-8F2A0ADD2F72}"/>
              </a:ext>
            </a:extLst>
          </p:cNvPr>
          <p:cNvSpPr txBox="1"/>
          <p:nvPr userDrawn="1"/>
        </p:nvSpPr>
        <p:spPr>
          <a:xfrm>
            <a:off x="7528812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Background automation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2390640A-F871-1D87-667E-54D450631DFB}"/>
              </a:ext>
            </a:extLst>
          </p:cNvPr>
          <p:cNvSpPr txBox="1"/>
          <p:nvPr userDrawn="1"/>
        </p:nvSpPr>
        <p:spPr>
          <a:xfrm>
            <a:off x="7528812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Enabled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4294C21-83D9-E8B3-FC4A-BDE91C35E3A7}"/>
              </a:ext>
            </a:extLst>
          </p:cNvPr>
          <p:cNvSpPr txBox="1"/>
          <p:nvPr userDrawn="1"/>
        </p:nvSpPr>
        <p:spPr>
          <a:xfrm>
            <a:off x="7528812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Label alt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8E21D60-1AA1-B8D3-D0EA-6AFABC4243BD}"/>
              </a:ext>
            </a:extLst>
          </p:cNvPr>
          <p:cNvSpPr txBox="1"/>
          <p:nvPr userDrawn="1"/>
        </p:nvSpPr>
        <p:spPr>
          <a:xfrm>
            <a:off x="10387896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Cost low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11B34F6-24BF-1FDF-09F4-2C3501950DCB}"/>
              </a:ext>
            </a:extLst>
          </p:cNvPr>
          <p:cNvSpPr txBox="1"/>
          <p:nvPr userDrawn="1"/>
        </p:nvSpPr>
        <p:spPr>
          <a:xfrm>
            <a:off x="10387896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Editor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F787550-198D-522A-1CB7-F4B3EFA69FBD}"/>
              </a:ext>
            </a:extLst>
          </p:cNvPr>
          <p:cNvSpPr txBox="1"/>
          <p:nvPr userDrawn="1"/>
        </p:nvSpPr>
        <p:spPr>
          <a:xfrm>
            <a:off x="1038789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5C4B4626-FFF2-C725-BEE8-AB7F2065CD79}"/>
              </a:ext>
            </a:extLst>
          </p:cNvPr>
          <p:cNvSpPr txBox="1"/>
          <p:nvPr userDrawn="1"/>
        </p:nvSpPr>
        <p:spPr>
          <a:xfrm>
            <a:off x="10387896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partner-up alt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61111ECD-F8F7-4F90-D7A2-5128514DFF02}"/>
              </a:ext>
            </a:extLst>
          </p:cNvPr>
          <p:cNvSpPr txBox="1"/>
          <p:nvPr userDrawn="1"/>
        </p:nvSpPr>
        <p:spPr>
          <a:xfrm>
            <a:off x="10387896" y="1756657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  2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2602B64-8860-848A-9BCF-8BDB4E2A0681}"/>
              </a:ext>
            </a:extLst>
          </p:cNvPr>
          <p:cNvSpPr txBox="1"/>
          <p:nvPr userDrawn="1"/>
        </p:nvSpPr>
        <p:spPr>
          <a:xfrm>
            <a:off x="11102668" y="587773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special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DE28F80-3E23-65C0-5793-3213898FEF4A}"/>
              </a:ext>
            </a:extLst>
          </p:cNvPr>
          <p:cNvSpPr txBox="1"/>
          <p:nvPr userDrawn="1"/>
        </p:nvSpPr>
        <p:spPr>
          <a:xfrm>
            <a:off x="3954956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download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D864E7C-7E4D-6606-412E-AE96CFBA78CC}"/>
              </a:ext>
            </a:extLst>
          </p:cNvPr>
          <p:cNvSpPr txBox="1"/>
          <p:nvPr userDrawn="1"/>
        </p:nvSpPr>
        <p:spPr>
          <a:xfrm>
            <a:off x="3954956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Crown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1379E23-7655-31BA-7A86-50903EB7D91E}"/>
              </a:ext>
            </a:extLst>
          </p:cNvPr>
          <p:cNvSpPr txBox="1"/>
          <p:nvPr userDrawn="1"/>
        </p:nvSpPr>
        <p:spPr>
          <a:xfrm>
            <a:off x="395495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 Emoji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A4CA396-A77F-E3E4-A588-E1DD1AEAD4B9}"/>
              </a:ext>
            </a:extLst>
          </p:cNvPr>
          <p:cNvSpPr txBox="1"/>
          <p:nvPr userDrawn="1"/>
        </p:nvSpPr>
        <p:spPr>
          <a:xfrm>
            <a:off x="3954956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Assessment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AFB099C0-BAC4-FD98-8390-B468409ABCAF}"/>
              </a:ext>
            </a:extLst>
          </p:cNvPr>
          <p:cNvSpPr txBox="1"/>
          <p:nvPr userDrawn="1"/>
        </p:nvSpPr>
        <p:spPr>
          <a:xfrm>
            <a:off x="3954956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C5C367F9-2454-8E13-EB84-9411775EFF0B}"/>
              </a:ext>
            </a:extLst>
          </p:cNvPr>
          <p:cNvSpPr txBox="1"/>
          <p:nvPr userDrawn="1"/>
        </p:nvSpPr>
        <p:spPr>
          <a:xfrm>
            <a:off x="395495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Information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6EE43D23-74A2-2738-6FEF-49F52891DD2C}"/>
              </a:ext>
            </a:extLst>
          </p:cNvPr>
          <p:cNvSpPr txBox="1"/>
          <p:nvPr userDrawn="1"/>
        </p:nvSpPr>
        <p:spPr>
          <a:xfrm>
            <a:off x="5384498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upload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78C1CA3D-9095-58B3-5C34-EB5A866392DD}"/>
              </a:ext>
            </a:extLst>
          </p:cNvPr>
          <p:cNvSpPr txBox="1"/>
          <p:nvPr userDrawn="1"/>
        </p:nvSpPr>
        <p:spPr>
          <a:xfrm>
            <a:off x="5384498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Decrease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3B6C55-9C50-9731-2487-548E50D456A6}"/>
              </a:ext>
            </a:extLst>
          </p:cNvPr>
          <p:cNvSpPr txBox="1"/>
          <p:nvPr userDrawn="1"/>
        </p:nvSpPr>
        <p:spPr>
          <a:xfrm>
            <a:off x="5384498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First-like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A83DD034-9DC6-210F-9E76-85B52D08086B}"/>
              </a:ext>
            </a:extLst>
          </p:cNvPr>
          <p:cNvSpPr txBox="1"/>
          <p:nvPr userDrawn="1"/>
        </p:nvSpPr>
        <p:spPr>
          <a:xfrm>
            <a:off x="5384498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Autobiographer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8A986B15-6891-7E0B-BBCD-CC40E5EC5413}"/>
              </a:ext>
            </a:extLst>
          </p:cNvPr>
          <p:cNvSpPr txBox="1"/>
          <p:nvPr userDrawn="1"/>
        </p:nvSpPr>
        <p:spPr>
          <a:xfrm>
            <a:off x="5384498" y="1756657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Advanced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54D720E-9A2A-53C9-0AA7-8D489CAD1E9F}"/>
              </a:ext>
            </a:extLst>
          </p:cNvPr>
          <p:cNvSpPr txBox="1"/>
          <p:nvPr userDrawn="1"/>
        </p:nvSpPr>
        <p:spPr>
          <a:xfrm>
            <a:off x="5384498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Institutionalize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2BC3602B-98B4-C546-AE6B-F1F29A2E8462}"/>
              </a:ext>
            </a:extLst>
          </p:cNvPr>
          <p:cNvSpPr txBox="1"/>
          <p:nvPr userDrawn="1"/>
        </p:nvSpPr>
        <p:spPr>
          <a:xfrm>
            <a:off x="4669727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secure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34796E7-2E02-F953-281F-3D1976C83408}"/>
              </a:ext>
            </a:extLst>
          </p:cNvPr>
          <p:cNvSpPr txBox="1"/>
          <p:nvPr userDrawn="1"/>
        </p:nvSpPr>
        <p:spPr>
          <a:xfrm>
            <a:off x="4669727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Cultural acceptance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41A315-C8A1-6684-3A76-6D7DCA86F336}"/>
              </a:ext>
            </a:extLst>
          </p:cNvPr>
          <p:cNvSpPr txBox="1"/>
          <p:nvPr userDrawn="1"/>
        </p:nvSpPr>
        <p:spPr>
          <a:xfrm>
            <a:off x="4669727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 Flag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7481C4D2-EE03-FD6B-E17C-5EF2A5A65ED6}"/>
              </a:ext>
            </a:extLst>
          </p:cNvPr>
          <p:cNvSpPr txBox="1"/>
          <p:nvPr userDrawn="1"/>
        </p:nvSpPr>
        <p:spPr>
          <a:xfrm>
            <a:off x="4669727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Atom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E4527E4-D6D2-FDE7-7A2A-CCFF10699F9E}"/>
              </a:ext>
            </a:extLst>
          </p:cNvPr>
          <p:cNvSpPr txBox="1"/>
          <p:nvPr userDrawn="1"/>
        </p:nvSpPr>
        <p:spPr>
          <a:xfrm>
            <a:off x="4669727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03618B2-661C-E9E7-4F5B-AA326443660A}"/>
              </a:ext>
            </a:extLst>
          </p:cNvPr>
          <p:cNvSpPr txBox="1"/>
          <p:nvPr userDrawn="1"/>
        </p:nvSpPr>
        <p:spPr>
          <a:xfrm>
            <a:off x="4669727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943FCA4-03BB-8EC7-E448-203CA9E62426}"/>
              </a:ext>
            </a:extLst>
          </p:cNvPr>
          <p:cNvSpPr txBox="1"/>
          <p:nvPr userDrawn="1"/>
        </p:nvSpPr>
        <p:spPr>
          <a:xfrm>
            <a:off x="8243583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Contact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email alt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20A14513-AC59-C5AA-C202-7902E37E5646}"/>
              </a:ext>
            </a:extLst>
          </p:cNvPr>
          <p:cNvSpPr txBox="1"/>
          <p:nvPr userDrawn="1"/>
        </p:nvSpPr>
        <p:spPr>
          <a:xfrm>
            <a:off x="8243583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Ease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of use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AF15D69A-DD68-B0A9-779E-47A6C5EFEEC4}"/>
              </a:ext>
            </a:extLst>
          </p:cNvPr>
          <p:cNvSpPr txBox="1"/>
          <p:nvPr userDrawn="1"/>
        </p:nvSpPr>
        <p:spPr>
          <a:xfrm>
            <a:off x="8243583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First-quote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D93A6989-F5CD-44C8-67E9-B6632D1B5E80}"/>
              </a:ext>
            </a:extLst>
          </p:cNvPr>
          <p:cNvSpPr txBox="1"/>
          <p:nvPr userDrawn="1"/>
        </p:nvSpPr>
        <p:spPr>
          <a:xfrm>
            <a:off x="8243583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Big scale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FF37EAE-E0C8-5B2C-366E-8876099CD9EE}"/>
              </a:ext>
            </a:extLst>
          </p:cNvPr>
          <p:cNvSpPr txBox="1"/>
          <p:nvPr userDrawn="1"/>
        </p:nvSpPr>
        <p:spPr>
          <a:xfrm>
            <a:off x="8243583" y="1756657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Alert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Alarm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09A2A4A0-38DC-D22B-DF0C-A3BF5CD0FD0B}"/>
              </a:ext>
            </a:extLst>
          </p:cNvPr>
          <p:cNvSpPr txBox="1"/>
          <p:nvPr userDrawn="1"/>
        </p:nvSpPr>
        <p:spPr>
          <a:xfrm>
            <a:off x="8243583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Leader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AC5367FE-8F86-6490-9F7F-5EB53A7A4CFE}"/>
              </a:ext>
            </a:extLst>
          </p:cNvPr>
          <p:cNvSpPr txBox="1"/>
          <p:nvPr userDrawn="1"/>
        </p:nvSpPr>
        <p:spPr>
          <a:xfrm>
            <a:off x="9673125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Cost high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04BE9D8A-0BBE-00C2-08C9-EBA06BF5DFF1}"/>
              </a:ext>
            </a:extLst>
          </p:cNvPr>
          <p:cNvSpPr txBox="1"/>
          <p:nvPr userDrawn="1"/>
        </p:nvSpPr>
        <p:spPr>
          <a:xfrm>
            <a:off x="9673125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Edit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9A3A95E-745E-1B1C-4EFA-68CD62B61BFF}"/>
              </a:ext>
            </a:extLst>
          </p:cNvPr>
          <p:cNvSpPr txBox="1"/>
          <p:nvPr userDrawn="1"/>
        </p:nvSpPr>
        <p:spPr>
          <a:xfrm>
            <a:off x="9673125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08B80167-628C-D03A-EC79-61232474E385}"/>
              </a:ext>
            </a:extLst>
          </p:cNvPr>
          <p:cNvSpPr txBox="1"/>
          <p:nvPr userDrawn="1"/>
        </p:nvSpPr>
        <p:spPr>
          <a:xfrm>
            <a:off x="9673125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partner-up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3DBB6A1B-33CF-F0B3-B90B-BA3BD96377CD}"/>
              </a:ext>
            </a:extLst>
          </p:cNvPr>
          <p:cNvSpPr txBox="1"/>
          <p:nvPr userDrawn="1"/>
        </p:nvSpPr>
        <p:spPr>
          <a:xfrm>
            <a:off x="9673125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5A40B493-1772-0700-4612-59D5CDC5DC7A}"/>
              </a:ext>
            </a:extLst>
          </p:cNvPr>
          <p:cNvSpPr txBox="1"/>
          <p:nvPr userDrawn="1"/>
        </p:nvSpPr>
        <p:spPr>
          <a:xfrm>
            <a:off x="1038789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alt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5E5B0078-77BC-4139-4CD7-75C0CDD2A53F}"/>
              </a:ext>
            </a:extLst>
          </p:cNvPr>
          <p:cNvSpPr txBox="1"/>
          <p:nvPr userDrawn="1"/>
        </p:nvSpPr>
        <p:spPr>
          <a:xfrm>
            <a:off x="8958354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Corporation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235CDC3-8272-C70E-8300-5223A32D75DF}"/>
              </a:ext>
            </a:extLst>
          </p:cNvPr>
          <p:cNvSpPr txBox="1"/>
          <p:nvPr userDrawn="1"/>
        </p:nvSpPr>
        <p:spPr>
          <a:xfrm>
            <a:off x="8958354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Ecosystem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7B2013-D632-7F66-0C5F-353AA590B501}"/>
              </a:ext>
            </a:extLst>
          </p:cNvPr>
          <p:cNvSpPr txBox="1"/>
          <p:nvPr userDrawn="1"/>
        </p:nvSpPr>
        <p:spPr>
          <a:xfrm>
            <a:off x="8958354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First-reply-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by-email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BECFA3AD-53B9-E9A9-22B4-78720E458FAE}"/>
              </a:ext>
            </a:extLst>
          </p:cNvPr>
          <p:cNvSpPr txBox="1"/>
          <p:nvPr userDrawn="1"/>
        </p:nvSpPr>
        <p:spPr>
          <a:xfrm>
            <a:off x="8958354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Bookmark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A3676F47-0C42-6BAD-8F49-67D57AA17D11}"/>
              </a:ext>
            </a:extLst>
          </p:cNvPr>
          <p:cNvSpPr txBox="1"/>
          <p:nvPr userDrawn="1"/>
        </p:nvSpPr>
        <p:spPr>
          <a:xfrm>
            <a:off x="8958354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Anniversary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05A77DA9-40CE-1CB8-7158-60CBD07EAB32}"/>
              </a:ext>
            </a:extLst>
          </p:cNvPr>
          <p:cNvSpPr txBox="1"/>
          <p:nvPr userDrawn="1"/>
        </p:nvSpPr>
        <p:spPr>
          <a:xfrm>
            <a:off x="9673125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E6A96E3A-77E2-B463-6CE8-734751A76042}"/>
              </a:ext>
            </a:extLst>
          </p:cNvPr>
          <p:cNvSpPr txBox="1"/>
          <p:nvPr userDrawn="1"/>
        </p:nvSpPr>
        <p:spPr>
          <a:xfrm>
            <a:off x="11102668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Course-advanced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CE912B25-5B42-E29D-5E88-8969740AC0BF}"/>
              </a:ext>
            </a:extLst>
          </p:cNvPr>
          <p:cNvSpPr txBox="1"/>
          <p:nvPr userDrawn="1"/>
        </p:nvSpPr>
        <p:spPr>
          <a:xfrm>
            <a:off x="11102668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Enterprise competency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D8262F8E-E37A-0C44-B709-79A3552034BE}"/>
              </a:ext>
            </a:extLst>
          </p:cNvPr>
          <p:cNvSpPr txBox="1"/>
          <p:nvPr userDrawn="1"/>
        </p:nvSpPr>
        <p:spPr>
          <a:xfrm>
            <a:off x="11102668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Group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of users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D80EFCF8-CD55-45F0-9D92-EAA1CA5881AE}"/>
              </a:ext>
            </a:extLst>
          </p:cNvPr>
          <p:cNvSpPr txBox="1"/>
          <p:nvPr userDrawn="1"/>
        </p:nvSpPr>
        <p:spPr>
          <a:xfrm>
            <a:off x="11102668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 alt 2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98AFDBDE-FB1F-35D7-F8E1-595087D86843}"/>
              </a:ext>
            </a:extLst>
          </p:cNvPr>
          <p:cNvSpPr txBox="1"/>
          <p:nvPr userDrawn="1"/>
        </p:nvSpPr>
        <p:spPr>
          <a:xfrm>
            <a:off x="11102668" y="1756657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  3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0577918B-B5AE-DAB3-D87A-0502FF33E498}"/>
              </a:ext>
            </a:extLst>
          </p:cNvPr>
          <p:cNvSpPr txBox="1"/>
          <p:nvPr userDrawn="1"/>
        </p:nvSpPr>
        <p:spPr>
          <a:xfrm>
            <a:off x="8958354" y="587174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Light bulb</a:t>
            </a:r>
          </a:p>
        </p:txBody>
      </p:sp>
    </p:spTree>
    <p:extLst>
      <p:ext uri="{BB962C8B-B14F-4D97-AF65-F5344CB8AC3E}">
        <p14:creationId xmlns:p14="http://schemas.microsoft.com/office/powerpoint/2010/main" val="6486972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2" name="Left Bracket 141">
            <a:extLst>
              <a:ext uri="{FF2B5EF4-FFF2-40B4-BE49-F238E27FC236}">
                <a16:creationId xmlns:a16="http://schemas.microsoft.com/office/drawing/2014/main" id="{71AC4490-71F1-809F-A1CE-ACC6040B3E3D}"/>
              </a:ext>
            </a:extLst>
          </p:cNvPr>
          <p:cNvSpPr/>
          <p:nvPr userDrawn="1"/>
        </p:nvSpPr>
        <p:spPr>
          <a:xfrm flipH="1">
            <a:off x="0" y="1281721"/>
            <a:ext cx="3240191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578326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2" name="Left Bracket 141">
            <a:extLst>
              <a:ext uri="{FF2B5EF4-FFF2-40B4-BE49-F238E27FC236}">
                <a16:creationId xmlns:a16="http://schemas.microsoft.com/office/drawing/2014/main" id="{71AC4490-71F1-809F-A1CE-ACC6040B3E3D}"/>
              </a:ext>
            </a:extLst>
          </p:cNvPr>
          <p:cNvSpPr/>
          <p:nvPr userDrawn="1"/>
        </p:nvSpPr>
        <p:spPr>
          <a:xfrm flipH="1">
            <a:off x="-7" y="1276794"/>
            <a:ext cx="3240191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C3B29DC-334F-ECB5-5E58-517C1C5646F5}"/>
              </a:ext>
            </a:extLst>
          </p:cNvPr>
          <p:cNvSpPr txBox="1"/>
          <p:nvPr userDrawn="1"/>
        </p:nvSpPr>
        <p:spPr>
          <a:xfrm>
            <a:off x="1911524" y="2580873"/>
            <a:ext cx="114319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Robot Attended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8B7208A-F120-57C2-E61F-81BBA913290E}"/>
              </a:ext>
            </a:extLst>
          </p:cNvPr>
          <p:cNvSpPr txBox="1"/>
          <p:nvPr userDrawn="1"/>
        </p:nvSpPr>
        <p:spPr>
          <a:xfrm>
            <a:off x="539459" y="2580873"/>
            <a:ext cx="96140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Robot Unattended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BF2BC86-60AA-278A-CC60-C4E8797D72C7}"/>
              </a:ext>
            </a:extLst>
          </p:cNvPr>
          <p:cNvSpPr txBox="1"/>
          <p:nvPr userDrawn="1"/>
        </p:nvSpPr>
        <p:spPr>
          <a:xfrm>
            <a:off x="665249" y="1756657"/>
            <a:ext cx="709821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2BE22DC-6BD2-6571-B445-4E36F24FACE4}"/>
              </a:ext>
            </a:extLst>
          </p:cNvPr>
          <p:cNvSpPr txBox="1"/>
          <p:nvPr userDrawn="1"/>
        </p:nvSpPr>
        <p:spPr>
          <a:xfrm>
            <a:off x="2321415" y="1756657"/>
            <a:ext cx="304879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Studio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E0BED85-19DA-86A4-FC94-A91C4819848C}"/>
              </a:ext>
            </a:extLst>
          </p:cNvPr>
          <p:cNvSpPr txBox="1"/>
          <p:nvPr userDrawn="1"/>
        </p:nvSpPr>
        <p:spPr>
          <a:xfrm>
            <a:off x="10390297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Article Blog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6A42CC4-C638-B119-7C60-2EE4DF0748FE}"/>
              </a:ext>
            </a:extLst>
          </p:cNvPr>
          <p:cNvSpPr txBox="1"/>
          <p:nvPr userDrawn="1"/>
        </p:nvSpPr>
        <p:spPr>
          <a:xfrm>
            <a:off x="10390297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Bed Lodging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130F8C8-32C2-B4D8-31C6-2C65B0E9DDB3}"/>
              </a:ext>
            </a:extLst>
          </p:cNvPr>
          <p:cNvSpPr txBox="1"/>
          <p:nvPr userDrawn="1"/>
        </p:nvSpPr>
        <p:spPr>
          <a:xfrm>
            <a:off x="11102668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Cable Wire 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10136D4-4A35-6465-056E-6AB10A7E92BA}"/>
              </a:ext>
            </a:extLst>
          </p:cNvPr>
          <p:cNvSpPr txBox="1"/>
          <p:nvPr userDrawn="1"/>
        </p:nvSpPr>
        <p:spPr>
          <a:xfrm>
            <a:off x="11102668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Testing software bug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981B45E-AF20-6DCD-EFCA-E68A39078411}"/>
              </a:ext>
            </a:extLst>
          </p:cNvPr>
          <p:cNvSpPr txBox="1"/>
          <p:nvPr userDrawn="1"/>
        </p:nvSpPr>
        <p:spPr>
          <a:xfrm>
            <a:off x="11102668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Assessment Rating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983DEA5-61BD-9BDF-E45C-8527B3572021}"/>
              </a:ext>
            </a:extLst>
          </p:cNvPr>
          <p:cNvSpPr txBox="1"/>
          <p:nvPr userDrawn="1"/>
        </p:nvSpPr>
        <p:spPr>
          <a:xfrm>
            <a:off x="11102668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Bicycle exercise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A765BA8-CD86-6F1C-2A31-EFDBE83A2242}"/>
              </a:ext>
            </a:extLst>
          </p:cNvPr>
          <p:cNvSpPr txBox="1"/>
          <p:nvPr userDrawn="1"/>
        </p:nvSpPr>
        <p:spPr>
          <a:xfrm>
            <a:off x="386333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Calculator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B1FBAFD-19B2-4E4E-CFB5-EB4B414C3385}"/>
              </a:ext>
            </a:extLst>
          </p:cNvPr>
          <p:cNvSpPr txBox="1"/>
          <p:nvPr userDrawn="1"/>
        </p:nvSpPr>
        <p:spPr>
          <a:xfrm>
            <a:off x="386333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Testing software test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1E94E6D-23D1-B40D-D893-4EE7CD67C38A}"/>
              </a:ext>
            </a:extLst>
          </p:cNvPr>
          <p:cNvSpPr txBox="1"/>
          <p:nvPr userDrawn="1"/>
        </p:nvSpPr>
        <p:spPr>
          <a:xfrm>
            <a:off x="386333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Astronomy Orbit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C659DE3-4B62-B10E-7D67-0E9A1150768F}"/>
              </a:ext>
            </a:extLst>
          </p:cNvPr>
          <p:cNvSpPr txBox="1"/>
          <p:nvPr userDrawn="1"/>
        </p:nvSpPr>
        <p:spPr>
          <a:xfrm>
            <a:off x="386333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Big Scale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C45EF99-5254-61F7-0270-9F824B71238A}"/>
              </a:ext>
            </a:extLst>
          </p:cNvPr>
          <p:cNvSpPr txBox="1"/>
          <p:nvPr userDrawn="1"/>
        </p:nvSpPr>
        <p:spPr>
          <a:xfrm>
            <a:off x="109448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Calendar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EB01D8C-EFE7-0432-6BEC-7D20AE50EA12}"/>
              </a:ext>
            </a:extLst>
          </p:cNvPr>
          <p:cNvSpPr txBox="1"/>
          <p:nvPr userDrawn="1"/>
        </p:nvSpPr>
        <p:spPr>
          <a:xfrm>
            <a:off x="109448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Testing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0D91F4-EF34-0F6D-6C20-971DFDD7EF8C}"/>
              </a:ext>
            </a:extLst>
          </p:cNvPr>
          <p:cNvSpPr txBox="1"/>
          <p:nvPr userDrawn="1"/>
        </p:nvSpPr>
        <p:spPr>
          <a:xfrm>
            <a:off x="1094484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Atom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4E4A168-D30B-31B6-0B0C-F78EE23FF965}"/>
              </a:ext>
            </a:extLst>
          </p:cNvPr>
          <p:cNvSpPr txBox="1"/>
          <p:nvPr userDrawn="1"/>
        </p:nvSpPr>
        <p:spPr>
          <a:xfrm>
            <a:off x="1094484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Bookmark V1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3CF43D2-9288-87F2-B856-7C1EEECD5497}"/>
              </a:ext>
            </a:extLst>
          </p:cNvPr>
          <p:cNvSpPr txBox="1"/>
          <p:nvPr userDrawn="1"/>
        </p:nvSpPr>
        <p:spPr>
          <a:xfrm>
            <a:off x="1809080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Camara Image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EFF34C0-61A5-BD5D-3FEB-414456F35698}"/>
              </a:ext>
            </a:extLst>
          </p:cNvPr>
          <p:cNvSpPr txBox="1"/>
          <p:nvPr userDrawn="1"/>
        </p:nvSpPr>
        <p:spPr>
          <a:xfrm>
            <a:off x="1809080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72AAC04-96C0-B94D-09B2-064BAB90246A}"/>
              </a:ext>
            </a:extLst>
          </p:cNvPr>
          <p:cNvSpPr txBox="1"/>
          <p:nvPr userDrawn="1"/>
        </p:nvSpPr>
        <p:spPr>
          <a:xfrm>
            <a:off x="1809080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Autobiographer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4A2A92C-209D-E494-2FFB-ACB270D41E26}"/>
              </a:ext>
            </a:extLst>
          </p:cNvPr>
          <p:cNvSpPr txBox="1"/>
          <p:nvPr userDrawn="1"/>
        </p:nvSpPr>
        <p:spPr>
          <a:xfrm>
            <a:off x="1809080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Bookmark V2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FC78D67-446B-6BEB-0638-0D6E544A5217}"/>
              </a:ext>
            </a:extLst>
          </p:cNvPr>
          <p:cNvSpPr txBox="1"/>
          <p:nvPr userDrawn="1"/>
        </p:nvSpPr>
        <p:spPr>
          <a:xfrm>
            <a:off x="252491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Cards Document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C577B58-86A4-8B1B-93DD-8032851EE89C}"/>
              </a:ext>
            </a:extLst>
          </p:cNvPr>
          <p:cNvSpPr txBox="1"/>
          <p:nvPr userDrawn="1"/>
        </p:nvSpPr>
        <p:spPr>
          <a:xfrm>
            <a:off x="252491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Thermostat 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V1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828CF9C-A1E7-799D-FEC7-7ACDF45BC775}"/>
              </a:ext>
            </a:extLst>
          </p:cNvPr>
          <p:cNvSpPr txBox="1"/>
          <p:nvPr userDrawn="1"/>
        </p:nvSpPr>
        <p:spPr>
          <a:xfrm>
            <a:off x="4668704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Azure AD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5C0E58A-C54E-5074-0105-371E0D61BFCD}"/>
              </a:ext>
            </a:extLst>
          </p:cNvPr>
          <p:cNvSpPr txBox="1"/>
          <p:nvPr userDrawn="1"/>
        </p:nvSpPr>
        <p:spPr>
          <a:xfrm>
            <a:off x="4668704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Bug Software V1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C9A94EC-DE32-51A2-60E2-F9A8428DE79E}"/>
              </a:ext>
            </a:extLst>
          </p:cNvPr>
          <p:cNvSpPr txBox="1"/>
          <p:nvPr userDrawn="1"/>
        </p:nvSpPr>
        <p:spPr>
          <a:xfrm>
            <a:off x="5383301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Chair Lounge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0079FE6-1DE0-E4DF-3076-AA52D5F2824F}"/>
              </a:ext>
            </a:extLst>
          </p:cNvPr>
          <p:cNvSpPr txBox="1"/>
          <p:nvPr userDrawn="1"/>
        </p:nvSpPr>
        <p:spPr>
          <a:xfrm>
            <a:off x="4668704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API Code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B01A45B-D431-3990-4E9D-177AF0A8A849}"/>
              </a:ext>
            </a:extLst>
          </p:cNvPr>
          <p:cNvSpPr txBox="1"/>
          <p:nvPr userDrawn="1"/>
        </p:nvSpPr>
        <p:spPr>
          <a:xfrm>
            <a:off x="5383301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Agile 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Flowchart 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20D9032-06AA-FC15-3948-452F49CA60C7}"/>
              </a:ext>
            </a:extLst>
          </p:cNvPr>
          <p:cNvSpPr txBox="1"/>
          <p:nvPr userDrawn="1"/>
        </p:nvSpPr>
        <p:spPr>
          <a:xfrm>
            <a:off x="5383301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Time Saver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2F0D8086-1588-0B00-5E4F-E4743E256807}"/>
              </a:ext>
            </a:extLst>
          </p:cNvPr>
          <p:cNvSpPr txBox="1"/>
          <p:nvPr userDrawn="1"/>
        </p:nvSpPr>
        <p:spPr>
          <a:xfrm>
            <a:off x="5383301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Background Automation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3105DCE-0318-F0C6-CC27-026BF24CF138}"/>
              </a:ext>
            </a:extLst>
          </p:cNvPr>
          <p:cNvSpPr txBox="1"/>
          <p:nvPr userDrawn="1"/>
        </p:nvSpPr>
        <p:spPr>
          <a:xfrm>
            <a:off x="5383301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Bug Software V2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E62E34E-6ED4-6572-8849-4B800DADD434}"/>
              </a:ext>
            </a:extLst>
          </p:cNvPr>
          <p:cNvSpPr txBox="1"/>
          <p:nvPr userDrawn="1"/>
        </p:nvSpPr>
        <p:spPr>
          <a:xfrm>
            <a:off x="6097897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Champaign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D0B14EA-A8E6-CACA-9B25-37D38C03F06B}"/>
              </a:ext>
            </a:extLst>
          </p:cNvPr>
          <p:cNvSpPr txBox="1"/>
          <p:nvPr userDrawn="1"/>
        </p:nvSpPr>
        <p:spPr>
          <a:xfrm>
            <a:off x="5383301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 3rd 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Party deploy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C52B26B0-DCB5-4E42-3322-7322B2E04405}"/>
              </a:ext>
            </a:extLst>
          </p:cNvPr>
          <p:cNvSpPr txBox="1"/>
          <p:nvPr userDrawn="1"/>
        </p:nvSpPr>
        <p:spPr>
          <a:xfrm>
            <a:off x="6097897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AGI 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Brain Genius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205794A-0174-0BBE-A881-5960CAD31613}"/>
              </a:ext>
            </a:extLst>
          </p:cNvPr>
          <p:cNvSpPr txBox="1"/>
          <p:nvPr userDrawn="1"/>
        </p:nvSpPr>
        <p:spPr>
          <a:xfrm>
            <a:off x="6097897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Tool support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B038319-79B5-1BD8-BFA5-BC37F86D80AA}"/>
              </a:ext>
            </a:extLst>
          </p:cNvPr>
          <p:cNvSpPr txBox="1"/>
          <p:nvPr userDrawn="1"/>
        </p:nvSpPr>
        <p:spPr>
          <a:xfrm>
            <a:off x="6097897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Backpack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BF5B548-A07D-083B-81C0-3FD563501127}"/>
              </a:ext>
            </a:extLst>
          </p:cNvPr>
          <p:cNvSpPr txBox="1"/>
          <p:nvPr userDrawn="1"/>
        </p:nvSpPr>
        <p:spPr>
          <a:xfrm>
            <a:off x="6097897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Building Tower V1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21D07A1-47A4-9255-DEB1-C2640D028BB8}"/>
              </a:ext>
            </a:extLst>
          </p:cNvPr>
          <p:cNvSpPr txBox="1"/>
          <p:nvPr userDrawn="1"/>
        </p:nvSpPr>
        <p:spPr>
          <a:xfrm>
            <a:off x="681249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Chart Stats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86C15F5-3A55-A437-9332-4855D1AE1ED5}"/>
              </a:ext>
            </a:extLst>
          </p:cNvPr>
          <p:cNvSpPr txBox="1"/>
          <p:nvPr userDrawn="1"/>
        </p:nvSpPr>
        <p:spPr>
          <a:xfrm>
            <a:off x="6097897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 3rd 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Party Story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62BB331-D917-D93E-6266-708E5188336B}"/>
              </a:ext>
            </a:extLst>
          </p:cNvPr>
          <p:cNvSpPr txBox="1"/>
          <p:nvPr userDrawn="1"/>
        </p:nvSpPr>
        <p:spPr>
          <a:xfrm>
            <a:off x="6812494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Chip 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Engine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B6FE7F1-F0D3-9943-3C58-F246C2C6319B}"/>
              </a:ext>
            </a:extLst>
          </p:cNvPr>
          <p:cNvSpPr txBox="1"/>
          <p:nvPr userDrawn="1"/>
        </p:nvSpPr>
        <p:spPr>
          <a:xfrm>
            <a:off x="681249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Touch app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AB33093-D44B-2D97-4356-7477A3167BF9}"/>
              </a:ext>
            </a:extLst>
          </p:cNvPr>
          <p:cNvSpPr txBox="1"/>
          <p:nvPr userDrawn="1"/>
        </p:nvSpPr>
        <p:spPr>
          <a:xfrm>
            <a:off x="8961986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Barcode 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Retail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F4B254F-A656-0013-3E04-38B792CA7F65}"/>
              </a:ext>
            </a:extLst>
          </p:cNvPr>
          <p:cNvSpPr txBox="1"/>
          <p:nvPr userDrawn="1"/>
        </p:nvSpPr>
        <p:spPr>
          <a:xfrm>
            <a:off x="8961986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Agreement V1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F45D9769-572E-7CCF-71EA-8D31429E5EE1}"/>
              </a:ext>
            </a:extLst>
          </p:cNvPr>
          <p:cNvSpPr txBox="1"/>
          <p:nvPr userDrawn="1"/>
        </p:nvSpPr>
        <p:spPr>
          <a:xfrm>
            <a:off x="967519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Technology chip V2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1472E69-C443-F326-86F8-C88BD4F741FB}"/>
              </a:ext>
            </a:extLst>
          </p:cNvPr>
          <p:cNvSpPr txBox="1"/>
          <p:nvPr userDrawn="1"/>
        </p:nvSpPr>
        <p:spPr>
          <a:xfrm>
            <a:off x="8961986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Arrow Down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DCB3D5F-2083-DAEB-5D9B-493A2A62149A}"/>
              </a:ext>
            </a:extLst>
          </p:cNvPr>
          <p:cNvSpPr txBox="1"/>
          <p:nvPr userDrawn="1"/>
        </p:nvSpPr>
        <p:spPr>
          <a:xfrm>
            <a:off x="9675196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Alert Alarm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6F35152-B5C2-9844-D611-88B49788AEB3}"/>
              </a:ext>
            </a:extLst>
          </p:cNvPr>
          <p:cNvSpPr txBox="1"/>
          <p:nvPr userDrawn="1"/>
        </p:nvSpPr>
        <p:spPr>
          <a:xfrm>
            <a:off x="10390297" y="587773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Trees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62D2C08A-0AE1-2A74-FAA6-25DA7665AE7D}"/>
              </a:ext>
            </a:extLst>
          </p:cNvPr>
          <p:cNvSpPr txBox="1"/>
          <p:nvPr userDrawn="1"/>
        </p:nvSpPr>
        <p:spPr>
          <a:xfrm>
            <a:off x="2524914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Automated Data Entry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B3AB210F-4704-FE34-00F6-BA67E36F9A0D}"/>
              </a:ext>
            </a:extLst>
          </p:cNvPr>
          <p:cNvSpPr txBox="1"/>
          <p:nvPr userDrawn="1"/>
        </p:nvSpPr>
        <p:spPr>
          <a:xfrm>
            <a:off x="2524914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Book Text Copy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5673C0EC-67FD-1891-6947-AB545172AF3F}"/>
              </a:ext>
            </a:extLst>
          </p:cNvPr>
          <p:cNvSpPr txBox="1"/>
          <p:nvPr userDrawn="1"/>
        </p:nvSpPr>
        <p:spPr>
          <a:xfrm>
            <a:off x="3242083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Cart Shopping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76F7DF7-1D36-DF43-79B3-91EB7DDDBCB4}"/>
              </a:ext>
            </a:extLst>
          </p:cNvPr>
          <p:cNvSpPr txBox="1"/>
          <p:nvPr userDrawn="1"/>
        </p:nvSpPr>
        <p:spPr>
          <a:xfrm>
            <a:off x="11102668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Anniversary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6AE69D01-FA47-1106-3CF0-91A88A9BB6D5}"/>
              </a:ext>
            </a:extLst>
          </p:cNvPr>
          <p:cNvSpPr txBox="1"/>
          <p:nvPr userDrawn="1"/>
        </p:nvSpPr>
        <p:spPr>
          <a:xfrm>
            <a:off x="3242083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71E80189-DC96-BC03-4B8F-03FA3C5AB3F6}"/>
              </a:ext>
            </a:extLst>
          </p:cNvPr>
          <p:cNvSpPr txBox="1"/>
          <p:nvPr userDrawn="1"/>
        </p:nvSpPr>
        <p:spPr>
          <a:xfrm>
            <a:off x="3242083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Thermostat 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V2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16BAECE-0CE1-836E-0D62-848D02D5872E}"/>
              </a:ext>
            </a:extLst>
          </p:cNvPr>
          <p:cNvSpPr txBox="1"/>
          <p:nvPr userDrawn="1"/>
        </p:nvSpPr>
        <p:spPr>
          <a:xfrm>
            <a:off x="3933096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Automation Workflow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2234D4F-798E-8307-04B9-3EF029746E92}"/>
              </a:ext>
            </a:extLst>
          </p:cNvPr>
          <p:cNvSpPr txBox="1"/>
          <p:nvPr userDrawn="1"/>
        </p:nvSpPr>
        <p:spPr>
          <a:xfrm>
            <a:off x="3933096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Brochure V2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56CFBF42-D1D4-D2F9-DA9E-102F14C6F422}"/>
              </a:ext>
            </a:extLst>
          </p:cNvPr>
          <p:cNvSpPr txBox="1"/>
          <p:nvPr userDrawn="1"/>
        </p:nvSpPr>
        <p:spPr>
          <a:xfrm>
            <a:off x="466870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Certification 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V2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A29C45F-DA24-45DA-B830-3166758F63A6}"/>
              </a:ext>
            </a:extLst>
          </p:cNvPr>
          <p:cNvSpPr txBox="1"/>
          <p:nvPr userDrawn="1"/>
        </p:nvSpPr>
        <p:spPr>
          <a:xfrm>
            <a:off x="3933096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API Build 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FD2E894-9D46-71DA-9721-CE2B1006555D}"/>
              </a:ext>
            </a:extLst>
          </p:cNvPr>
          <p:cNvSpPr txBox="1"/>
          <p:nvPr userDrawn="1"/>
        </p:nvSpPr>
        <p:spPr>
          <a:xfrm>
            <a:off x="4668704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Advanced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72D9A549-003A-8429-019E-98CED2AFC783}"/>
              </a:ext>
            </a:extLst>
          </p:cNvPr>
          <p:cNvSpPr txBox="1"/>
          <p:nvPr userDrawn="1"/>
        </p:nvSpPr>
        <p:spPr>
          <a:xfrm>
            <a:off x="466870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Tie </a:t>
            </a:r>
            <a:r>
              <a:rPr lang="en-US" sz="800" err="1">
                <a:solidFill>
                  <a:schemeClr val="tx1"/>
                </a:solidFill>
              </a:rPr>
              <a:t>Dresscode</a:t>
            </a: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81DB415-4591-ECD0-32E1-CD340D03FA47}"/>
              </a:ext>
            </a:extLst>
          </p:cNvPr>
          <p:cNvSpPr txBox="1"/>
          <p:nvPr userDrawn="1"/>
        </p:nvSpPr>
        <p:spPr>
          <a:xfrm>
            <a:off x="3242083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Automation Process RPA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5F63E364-343A-B3B7-E9DF-AAF38A5BD1EB}"/>
              </a:ext>
            </a:extLst>
          </p:cNvPr>
          <p:cNvSpPr txBox="1"/>
          <p:nvPr userDrawn="1"/>
        </p:nvSpPr>
        <p:spPr>
          <a:xfrm>
            <a:off x="3242083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Brochure V1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8C9E9303-24D5-EC49-FFAD-9784E0D73A26}"/>
              </a:ext>
            </a:extLst>
          </p:cNvPr>
          <p:cNvSpPr txBox="1"/>
          <p:nvPr userDrawn="1"/>
        </p:nvSpPr>
        <p:spPr>
          <a:xfrm>
            <a:off x="393309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Certification 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V1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11F7BC0A-7254-AC6E-55F8-05D23172904F}"/>
              </a:ext>
            </a:extLst>
          </p:cNvPr>
          <p:cNvSpPr txBox="1"/>
          <p:nvPr userDrawn="1"/>
        </p:nvSpPr>
        <p:spPr>
          <a:xfrm>
            <a:off x="3242083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Anonymous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13817C15-2271-1E0D-9B77-D4F91F4B971C}"/>
              </a:ext>
            </a:extLst>
          </p:cNvPr>
          <p:cNvSpPr txBox="1"/>
          <p:nvPr userDrawn="1"/>
        </p:nvSpPr>
        <p:spPr>
          <a:xfrm>
            <a:off x="3933096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2CE18EFF-99AA-23A7-22EB-D121E126479C}"/>
              </a:ext>
            </a:extLst>
          </p:cNvPr>
          <p:cNvSpPr txBox="1"/>
          <p:nvPr userDrawn="1"/>
        </p:nvSpPr>
        <p:spPr>
          <a:xfrm>
            <a:off x="393309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Thermostat 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V3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6A526E2-9F30-BCFA-BDFC-549CE9D3D4EA}"/>
              </a:ext>
            </a:extLst>
          </p:cNvPr>
          <p:cNvSpPr txBox="1"/>
          <p:nvPr userDrawn="1"/>
        </p:nvSpPr>
        <p:spPr>
          <a:xfrm>
            <a:off x="6812494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Bar Chart Statistics V1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DB653852-DED1-E1F8-01BE-31F58E0B6C08}"/>
              </a:ext>
            </a:extLst>
          </p:cNvPr>
          <p:cNvSpPr txBox="1"/>
          <p:nvPr userDrawn="1"/>
        </p:nvSpPr>
        <p:spPr>
          <a:xfrm>
            <a:off x="6812494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Building Tower V2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56D23B9-7EAA-ACBD-BE62-7E99A3D06A49}"/>
              </a:ext>
            </a:extLst>
          </p:cNvPr>
          <p:cNvSpPr txBox="1"/>
          <p:nvPr userDrawn="1"/>
        </p:nvSpPr>
        <p:spPr>
          <a:xfrm>
            <a:off x="7527090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74DD66D-A225-A232-F0DD-2EB3C4951CF5}"/>
              </a:ext>
            </a:extLst>
          </p:cNvPr>
          <p:cNvSpPr txBox="1"/>
          <p:nvPr userDrawn="1"/>
        </p:nvSpPr>
        <p:spPr>
          <a:xfrm>
            <a:off x="6812494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Append Clip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977E8AA1-AACE-AF06-C498-00ADE29E5144}"/>
              </a:ext>
            </a:extLst>
          </p:cNvPr>
          <p:cNvSpPr txBox="1"/>
          <p:nvPr userDrawn="1"/>
        </p:nvSpPr>
        <p:spPr>
          <a:xfrm>
            <a:off x="7527090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Cloud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BDD1A0F-91DF-0AFD-B39D-710B3E47C42A}"/>
              </a:ext>
            </a:extLst>
          </p:cNvPr>
          <p:cNvSpPr txBox="1"/>
          <p:nvPr userDrawn="1"/>
        </p:nvSpPr>
        <p:spPr>
          <a:xfrm>
            <a:off x="7527090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Tractor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894D10F9-327B-5DFC-44D7-77B415C7BD44}"/>
              </a:ext>
            </a:extLst>
          </p:cNvPr>
          <p:cNvSpPr txBox="1"/>
          <p:nvPr userDrawn="1"/>
        </p:nvSpPr>
        <p:spPr>
          <a:xfrm>
            <a:off x="8241687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Bar Chart Statistics V3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EDD2F86C-67B6-F7D6-63C4-C21A0709CD15}"/>
              </a:ext>
            </a:extLst>
          </p:cNvPr>
          <p:cNvSpPr txBox="1"/>
          <p:nvPr userDrawn="1"/>
        </p:nvSpPr>
        <p:spPr>
          <a:xfrm>
            <a:off x="8241687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Bullseye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969722B1-12F7-0075-16A3-85332716FD00}"/>
              </a:ext>
            </a:extLst>
          </p:cNvPr>
          <p:cNvSpPr txBox="1"/>
          <p:nvPr userDrawn="1"/>
        </p:nvSpPr>
        <p:spPr>
          <a:xfrm>
            <a:off x="896198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Technology chip V3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16F073BF-BF73-7EFE-DBC7-BA1CEBB11BD4}"/>
              </a:ext>
            </a:extLst>
          </p:cNvPr>
          <p:cNvSpPr txBox="1"/>
          <p:nvPr userDrawn="1"/>
        </p:nvSpPr>
        <p:spPr>
          <a:xfrm>
            <a:off x="8241687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Arrow Right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32B28BF3-B1E3-6C8E-1F97-3CD955FAE310}"/>
              </a:ext>
            </a:extLst>
          </p:cNvPr>
          <p:cNvSpPr txBox="1"/>
          <p:nvPr userDrawn="1"/>
        </p:nvSpPr>
        <p:spPr>
          <a:xfrm>
            <a:off x="8961986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Enabled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045B4CA-B998-371A-024C-24BB49E1DBE4}"/>
              </a:ext>
            </a:extLst>
          </p:cNvPr>
          <p:cNvSpPr txBox="1"/>
          <p:nvPr userDrawn="1"/>
        </p:nvSpPr>
        <p:spPr>
          <a:xfrm>
            <a:off x="967519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Tree Map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2260B626-63BB-2946-187D-5A5D3E24DB8E}"/>
              </a:ext>
            </a:extLst>
          </p:cNvPr>
          <p:cNvSpPr txBox="1"/>
          <p:nvPr userDrawn="1"/>
        </p:nvSpPr>
        <p:spPr>
          <a:xfrm>
            <a:off x="7527090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Bar Chart Statistics V2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68AACE92-0602-2C71-934E-70ED624AD4D5}"/>
              </a:ext>
            </a:extLst>
          </p:cNvPr>
          <p:cNvSpPr txBox="1"/>
          <p:nvPr userDrawn="1"/>
        </p:nvSpPr>
        <p:spPr>
          <a:xfrm>
            <a:off x="7527090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Building Tower V3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5319EB15-B2E1-207B-D211-B22B75CA6B6D}"/>
              </a:ext>
            </a:extLst>
          </p:cNvPr>
          <p:cNvSpPr txBox="1"/>
          <p:nvPr userDrawn="1"/>
        </p:nvSpPr>
        <p:spPr>
          <a:xfrm>
            <a:off x="8241687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Chat Forum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D71E9015-89EA-C610-7EC4-CFBAAC3DD391}"/>
              </a:ext>
            </a:extLst>
          </p:cNvPr>
          <p:cNvSpPr txBox="1"/>
          <p:nvPr userDrawn="1"/>
        </p:nvSpPr>
        <p:spPr>
          <a:xfrm>
            <a:off x="7527090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Arrow Left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A58093FB-6D86-3142-42B7-BDC611D8A8EE}"/>
              </a:ext>
            </a:extLst>
          </p:cNvPr>
          <p:cNvSpPr txBox="1"/>
          <p:nvPr userDrawn="1"/>
        </p:nvSpPr>
        <p:spPr>
          <a:xfrm>
            <a:off x="8241687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Computer Vision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73AC143B-8C03-0675-6438-A49E6D08273A}"/>
              </a:ext>
            </a:extLst>
          </p:cNvPr>
          <p:cNvSpPr txBox="1"/>
          <p:nvPr userDrawn="1"/>
        </p:nvSpPr>
        <p:spPr>
          <a:xfrm>
            <a:off x="896198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Tree chart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F2976F9B-F2E9-CD09-2D08-679ECA3E34DE}"/>
              </a:ext>
            </a:extLst>
          </p:cNvPr>
          <p:cNvSpPr txBox="1"/>
          <p:nvPr userDrawn="1"/>
        </p:nvSpPr>
        <p:spPr>
          <a:xfrm>
            <a:off x="9675196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Battery Low Power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78B6DC07-40B8-F8B9-7895-1D9D0A2648FE}"/>
              </a:ext>
            </a:extLst>
          </p:cNvPr>
          <p:cNvSpPr txBox="1"/>
          <p:nvPr userDrawn="1"/>
        </p:nvSpPr>
        <p:spPr>
          <a:xfrm>
            <a:off x="10390297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Agreement V3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1E88D6E2-9832-D924-4C54-1F9393141B1A}"/>
              </a:ext>
            </a:extLst>
          </p:cNvPr>
          <p:cNvSpPr txBox="1"/>
          <p:nvPr userDrawn="1"/>
        </p:nvSpPr>
        <p:spPr>
          <a:xfrm>
            <a:off x="10390297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Tent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26FAEBDF-676F-E385-EF5C-F60B024AEE7F}"/>
              </a:ext>
            </a:extLst>
          </p:cNvPr>
          <p:cNvSpPr txBox="1"/>
          <p:nvPr userDrawn="1"/>
        </p:nvSpPr>
        <p:spPr>
          <a:xfrm>
            <a:off x="9675196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Arrow Up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90107F4E-DCE5-CC49-2AB1-98D7DA7B4697}"/>
              </a:ext>
            </a:extLst>
          </p:cNvPr>
          <p:cNvSpPr txBox="1"/>
          <p:nvPr userDrawn="1"/>
        </p:nvSpPr>
        <p:spPr>
          <a:xfrm>
            <a:off x="10390297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Analyst </a:t>
            </a:r>
            <a:br>
              <a:rPr lang="en-US" sz="800">
                <a:solidFill>
                  <a:schemeClr val="tx1"/>
                </a:solidFill>
              </a:rPr>
            </a:br>
            <a:r>
              <a:rPr lang="en-US" sz="800">
                <a:solidFill>
                  <a:schemeClr val="tx1"/>
                </a:solidFill>
              </a:rPr>
              <a:t>Report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F7A70ECE-0A49-D782-3F0D-D1166C31F0A9}"/>
              </a:ext>
            </a:extLst>
          </p:cNvPr>
          <p:cNvSpPr txBox="1"/>
          <p:nvPr userDrawn="1"/>
        </p:nvSpPr>
        <p:spPr>
          <a:xfrm>
            <a:off x="8241687" y="587174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Trash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C7E53AE-4397-8421-65E6-25C898C043FD}"/>
              </a:ext>
            </a:extLst>
          </p:cNvPr>
          <p:cNvSpPr txBox="1"/>
          <p:nvPr userDrawn="1"/>
        </p:nvSpPr>
        <p:spPr>
          <a:xfrm>
            <a:off x="9675196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Agreement V2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E617D357-E00E-084A-CABF-77580808DDA2}"/>
              </a:ext>
            </a:extLst>
          </p:cNvPr>
          <p:cNvSpPr txBox="1"/>
          <p:nvPr userDrawn="1"/>
        </p:nvSpPr>
        <p:spPr>
          <a:xfrm>
            <a:off x="11102668" y="5871457"/>
            <a:ext cx="709821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err="1">
                <a:solidFill>
                  <a:schemeClr val="tx1"/>
                </a:solidFill>
              </a:rPr>
              <a:t>Tropy</a:t>
            </a:r>
            <a:endParaRPr lang="en-US" sz="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3822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61888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065E3A3D-B6FA-DFA8-4314-4C52A6F93091}"/>
              </a:ext>
            </a:extLst>
          </p:cNvPr>
          <p:cNvSpPr/>
          <p:nvPr userDrawn="1"/>
        </p:nvSpPr>
        <p:spPr>
          <a:xfrm>
            <a:off x="1" y="1143001"/>
            <a:ext cx="12192000" cy="567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492" name="Left Bracket 491">
            <a:extLst>
              <a:ext uri="{FF2B5EF4-FFF2-40B4-BE49-F238E27FC236}">
                <a16:creationId xmlns:a16="http://schemas.microsoft.com/office/drawing/2014/main" id="{BDA449AE-2C01-063D-D9DD-7D85A04E9646}"/>
              </a:ext>
            </a:extLst>
          </p:cNvPr>
          <p:cNvSpPr/>
          <p:nvPr userDrawn="1"/>
        </p:nvSpPr>
        <p:spPr>
          <a:xfrm flipH="1">
            <a:off x="-6" y="1276794"/>
            <a:ext cx="3240190" cy="1619825"/>
          </a:xfrm>
          <a:prstGeom prst="leftBracket">
            <a:avLst>
              <a:gd name="adj" fmla="val 0"/>
            </a:avLst>
          </a:prstGeom>
          <a:noFill/>
          <a:ln w="12700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167346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A573725-B8F2-5168-A0FE-B85B7D05D19B}"/>
              </a:ext>
            </a:extLst>
          </p:cNvPr>
          <p:cNvSpPr/>
          <p:nvPr userDrawn="1"/>
        </p:nvSpPr>
        <p:spPr>
          <a:xfrm>
            <a:off x="1" y="1143001"/>
            <a:ext cx="12192000" cy="567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89262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8AC8E737-EA30-D709-BF9E-682B7B71C34C}"/>
              </a:ext>
            </a:extLst>
          </p:cNvPr>
          <p:cNvSpPr/>
          <p:nvPr userDrawn="1"/>
        </p:nvSpPr>
        <p:spPr>
          <a:xfrm>
            <a:off x="1" y="1143001"/>
            <a:ext cx="12192000" cy="571499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BF648F16-D083-ED0D-2636-2B3C89489602}"/>
              </a:ext>
            </a:extLst>
          </p:cNvPr>
          <p:cNvSpPr txBox="1"/>
          <p:nvPr userDrawn="1"/>
        </p:nvSpPr>
        <p:spPr>
          <a:xfrm>
            <a:off x="440623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91DA539E-001B-33B6-CA9D-321951989179}"/>
              </a:ext>
            </a:extLst>
          </p:cNvPr>
          <p:cNvSpPr txBox="1"/>
          <p:nvPr userDrawn="1"/>
        </p:nvSpPr>
        <p:spPr>
          <a:xfrm>
            <a:off x="1147352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Thank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you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3626733C-973E-914C-F950-4DED8355AEF9}"/>
              </a:ext>
            </a:extLst>
          </p:cNvPr>
          <p:cNvSpPr txBox="1"/>
          <p:nvPr userDrawn="1"/>
        </p:nvSpPr>
        <p:spPr>
          <a:xfrm>
            <a:off x="1854081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Automated data entry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D88D93AC-C127-461F-7DD5-71F80219F028}"/>
              </a:ext>
            </a:extLst>
          </p:cNvPr>
          <p:cNvSpPr txBox="1"/>
          <p:nvPr userDrawn="1"/>
        </p:nvSpPr>
        <p:spPr>
          <a:xfrm>
            <a:off x="2560810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911D7E45-1DA8-7F8A-190C-D29F2CD1B282}"/>
              </a:ext>
            </a:extLst>
          </p:cNvPr>
          <p:cNvSpPr txBox="1"/>
          <p:nvPr userDrawn="1"/>
        </p:nvSpPr>
        <p:spPr>
          <a:xfrm>
            <a:off x="3267539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Background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C3D5B44-84AE-413C-FDA4-3623F6284D1F}"/>
              </a:ext>
            </a:extLst>
          </p:cNvPr>
          <p:cNvSpPr txBox="1"/>
          <p:nvPr userDrawn="1"/>
        </p:nvSpPr>
        <p:spPr>
          <a:xfrm>
            <a:off x="3974268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Big scale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4AA4B76-4B79-8FC8-0747-9B42E5A0CC6C}"/>
              </a:ext>
            </a:extLst>
          </p:cNvPr>
          <p:cNvSpPr txBox="1"/>
          <p:nvPr userDrawn="1"/>
        </p:nvSpPr>
        <p:spPr>
          <a:xfrm>
            <a:off x="4680997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Bookmark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65E2862-FBD2-E5A7-9A3D-CF978A9DA2B9}"/>
              </a:ext>
            </a:extLst>
          </p:cNvPr>
          <p:cNvSpPr txBox="1"/>
          <p:nvPr userDrawn="1"/>
        </p:nvSpPr>
        <p:spPr>
          <a:xfrm>
            <a:off x="5387726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 alt 2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A66A8ED0-618F-E2D5-7B8B-5CADC3F308F2}"/>
              </a:ext>
            </a:extLst>
          </p:cNvPr>
          <p:cNvSpPr txBox="1"/>
          <p:nvPr userDrawn="1"/>
        </p:nvSpPr>
        <p:spPr>
          <a:xfrm>
            <a:off x="6094455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 alt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5F5C8453-F2AB-C88A-2D64-477122A17ADF}"/>
              </a:ext>
            </a:extLst>
          </p:cNvPr>
          <p:cNvSpPr txBox="1"/>
          <p:nvPr userDrawn="1"/>
        </p:nvSpPr>
        <p:spPr>
          <a:xfrm>
            <a:off x="6801184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</a:t>
            </a:r>
            <a:r>
              <a:rPr lang="en-US" sz="800" err="1">
                <a:solidFill>
                  <a:schemeClr val="bg1"/>
                </a:solidFill>
              </a:rPr>
              <a:t>partnerup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0B25133F-E74F-B04A-084D-B011DCFFDE15}"/>
              </a:ext>
            </a:extLst>
          </p:cNvPr>
          <p:cNvSpPr txBox="1"/>
          <p:nvPr userDrawn="1"/>
        </p:nvSpPr>
        <p:spPr>
          <a:xfrm>
            <a:off x="7507913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Certification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219207F7-E896-A943-04ED-E43589171FF8}"/>
              </a:ext>
            </a:extLst>
          </p:cNvPr>
          <p:cNvSpPr txBox="1"/>
          <p:nvPr userDrawn="1"/>
        </p:nvSpPr>
        <p:spPr>
          <a:xfrm>
            <a:off x="8214642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53CF8A3-B4B7-DA5D-69A4-0AC8026A2D51}"/>
              </a:ext>
            </a:extLst>
          </p:cNvPr>
          <p:cNvSpPr txBox="1"/>
          <p:nvPr userDrawn="1"/>
        </p:nvSpPr>
        <p:spPr>
          <a:xfrm>
            <a:off x="8921371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 2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35F53499-501C-A50B-3720-0C085F287A0C}"/>
              </a:ext>
            </a:extLst>
          </p:cNvPr>
          <p:cNvSpPr txBox="1"/>
          <p:nvPr userDrawn="1"/>
        </p:nvSpPr>
        <p:spPr>
          <a:xfrm>
            <a:off x="9628100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 3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B741B6B7-FD5F-C05A-A071-EB8EAD000290}"/>
              </a:ext>
            </a:extLst>
          </p:cNvPr>
          <p:cNvSpPr txBox="1"/>
          <p:nvPr userDrawn="1"/>
        </p:nvSpPr>
        <p:spPr>
          <a:xfrm>
            <a:off x="10334829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1F6F3398-D490-0351-6C1D-9716DBFD5841}"/>
              </a:ext>
            </a:extLst>
          </p:cNvPr>
          <p:cNvSpPr txBox="1"/>
          <p:nvPr userDrawn="1"/>
        </p:nvSpPr>
        <p:spPr>
          <a:xfrm>
            <a:off x="11041556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expert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D303820A-2D7A-D43A-4DFF-9614A08B1F4B}"/>
              </a:ext>
            </a:extLst>
          </p:cNvPr>
          <p:cNvSpPr txBox="1"/>
          <p:nvPr userDrawn="1"/>
        </p:nvSpPr>
        <p:spPr>
          <a:xfrm>
            <a:off x="440623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Course-orchestrator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D971E0F7-4308-0985-CFAF-0623B81CCB9D}"/>
              </a:ext>
            </a:extLst>
          </p:cNvPr>
          <p:cNvSpPr txBox="1"/>
          <p:nvPr userDrawn="1"/>
        </p:nvSpPr>
        <p:spPr>
          <a:xfrm>
            <a:off x="1147352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F2BD3C5E-2571-8B2C-0526-509C3B16E4EA}"/>
              </a:ext>
            </a:extLst>
          </p:cNvPr>
          <p:cNvSpPr txBox="1"/>
          <p:nvPr userDrawn="1"/>
        </p:nvSpPr>
        <p:spPr>
          <a:xfrm>
            <a:off x="1854081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Crown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987655D-5622-6E12-5C54-20F38C50DB24}"/>
              </a:ext>
            </a:extLst>
          </p:cNvPr>
          <p:cNvSpPr txBox="1"/>
          <p:nvPr userDrawn="1"/>
        </p:nvSpPr>
        <p:spPr>
          <a:xfrm>
            <a:off x="2560810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Cultural acceptance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CAAE7E04-10C1-C539-7D9D-C2546EB679FC}"/>
              </a:ext>
            </a:extLst>
          </p:cNvPr>
          <p:cNvSpPr txBox="1"/>
          <p:nvPr userDrawn="1"/>
        </p:nvSpPr>
        <p:spPr>
          <a:xfrm>
            <a:off x="3267539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Desktop program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28289255-A7FD-3E7E-6FEE-74F6C05B9A1E}"/>
              </a:ext>
            </a:extLst>
          </p:cNvPr>
          <p:cNvSpPr txBox="1"/>
          <p:nvPr userDrawn="1"/>
        </p:nvSpPr>
        <p:spPr>
          <a:xfrm>
            <a:off x="3974268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Decrease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963DEA01-4CC6-2BF1-957C-4A2689D84B4E}"/>
              </a:ext>
            </a:extLst>
          </p:cNvPr>
          <p:cNvSpPr txBox="1"/>
          <p:nvPr userDrawn="1"/>
        </p:nvSpPr>
        <p:spPr>
          <a:xfrm>
            <a:off x="4680997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Document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38BB3C19-7AD5-FFE8-138A-15FF868093E2}"/>
              </a:ext>
            </a:extLst>
          </p:cNvPr>
          <p:cNvSpPr txBox="1"/>
          <p:nvPr userDrawn="1"/>
        </p:nvSpPr>
        <p:spPr>
          <a:xfrm>
            <a:off x="5387726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4F724678-D382-501C-ED3E-16D47603EB4E}"/>
              </a:ext>
            </a:extLst>
          </p:cNvPr>
          <p:cNvSpPr txBox="1"/>
          <p:nvPr userDrawn="1"/>
        </p:nvSpPr>
        <p:spPr>
          <a:xfrm>
            <a:off x="6094455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Ease of use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3A1F16D4-EBC5-FB99-D2F9-B58090B0A99E}"/>
              </a:ext>
            </a:extLst>
          </p:cNvPr>
          <p:cNvSpPr txBox="1"/>
          <p:nvPr userDrawn="1"/>
        </p:nvSpPr>
        <p:spPr>
          <a:xfrm>
            <a:off x="6801184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 reply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by email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82CA94A4-889A-AA35-922F-A0D54FE441A7}"/>
              </a:ext>
            </a:extLst>
          </p:cNvPr>
          <p:cNvSpPr txBox="1"/>
          <p:nvPr userDrawn="1"/>
        </p:nvSpPr>
        <p:spPr>
          <a:xfrm>
            <a:off x="7507913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58D13A79-8AAE-4AE3-DC8B-688A465F6C16}"/>
              </a:ext>
            </a:extLst>
          </p:cNvPr>
          <p:cNvSpPr txBox="1"/>
          <p:nvPr userDrawn="1"/>
        </p:nvSpPr>
        <p:spPr>
          <a:xfrm>
            <a:off x="8214642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2083EE1A-DFD2-F594-CBF7-27E8E392D346}"/>
              </a:ext>
            </a:extLst>
          </p:cNvPr>
          <p:cNvSpPr txBox="1"/>
          <p:nvPr userDrawn="1"/>
        </p:nvSpPr>
        <p:spPr>
          <a:xfrm>
            <a:off x="8921371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Group of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users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673A888C-D4C1-8A52-243D-CC25FFF36A35}"/>
              </a:ext>
            </a:extLst>
          </p:cNvPr>
          <p:cNvSpPr txBox="1"/>
          <p:nvPr userDrawn="1"/>
        </p:nvSpPr>
        <p:spPr>
          <a:xfrm>
            <a:off x="9628100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FB6DD5B5-1F7F-2279-F01E-574DF505C9AE}"/>
              </a:ext>
            </a:extLst>
          </p:cNvPr>
          <p:cNvSpPr txBox="1"/>
          <p:nvPr userDrawn="1"/>
        </p:nvSpPr>
        <p:spPr>
          <a:xfrm>
            <a:off x="10334829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Heart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A5D6616A-77B0-DBAB-E910-D7E992E5CC91}"/>
              </a:ext>
            </a:extLst>
          </p:cNvPr>
          <p:cNvSpPr txBox="1"/>
          <p:nvPr userDrawn="1"/>
        </p:nvSpPr>
        <p:spPr>
          <a:xfrm>
            <a:off x="11041556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Warning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1909FEFD-A09A-45F9-ECC0-0D2D7A40A261}"/>
              </a:ext>
            </a:extLst>
          </p:cNvPr>
          <p:cNvSpPr txBox="1"/>
          <p:nvPr userDrawn="1"/>
        </p:nvSpPr>
        <p:spPr>
          <a:xfrm>
            <a:off x="440623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B861A6C2-C20A-0806-56F3-07AFED57847B}"/>
              </a:ext>
            </a:extLst>
          </p:cNvPr>
          <p:cNvSpPr txBox="1"/>
          <p:nvPr userDrawn="1"/>
        </p:nvSpPr>
        <p:spPr>
          <a:xfrm>
            <a:off x="1147352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Hourglass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9C5A04D6-CA3F-C89E-49BA-7E471AE761BE}"/>
              </a:ext>
            </a:extLst>
          </p:cNvPr>
          <p:cNvSpPr txBox="1"/>
          <p:nvPr userDrawn="1"/>
        </p:nvSpPr>
        <p:spPr>
          <a:xfrm>
            <a:off x="1854081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D569A71-CD28-C94F-ADF0-2C55B6B24264}"/>
              </a:ext>
            </a:extLst>
          </p:cNvPr>
          <p:cNvSpPr txBox="1"/>
          <p:nvPr userDrawn="1"/>
        </p:nvSpPr>
        <p:spPr>
          <a:xfrm>
            <a:off x="2560810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6D89861E-B4AE-23EF-4237-383AC6935D92}"/>
              </a:ext>
            </a:extLst>
          </p:cNvPr>
          <p:cNvSpPr txBox="1"/>
          <p:nvPr userDrawn="1"/>
        </p:nvSpPr>
        <p:spPr>
          <a:xfrm>
            <a:off x="3267539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57D4B19A-1242-CF8C-DEEF-DF21A8AECDD2}"/>
              </a:ext>
            </a:extLst>
          </p:cNvPr>
          <p:cNvSpPr txBox="1"/>
          <p:nvPr userDrawn="1"/>
        </p:nvSpPr>
        <p:spPr>
          <a:xfrm>
            <a:off x="3974268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9177A42D-D643-F175-61FE-070F20C569E7}"/>
              </a:ext>
            </a:extLst>
          </p:cNvPr>
          <p:cNvSpPr txBox="1"/>
          <p:nvPr userDrawn="1"/>
        </p:nvSpPr>
        <p:spPr>
          <a:xfrm>
            <a:off x="4680997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Lock open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3FC25E0A-33BF-C40E-ECE1-5BBC8FB3C9C3}"/>
              </a:ext>
            </a:extLst>
          </p:cNvPr>
          <p:cNvSpPr txBox="1"/>
          <p:nvPr userDrawn="1"/>
        </p:nvSpPr>
        <p:spPr>
          <a:xfrm>
            <a:off x="5387726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Lock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1E49F81-0CF4-F3F8-A5F6-55664B6AADEC}"/>
              </a:ext>
            </a:extLst>
          </p:cNvPr>
          <p:cNvSpPr txBox="1"/>
          <p:nvPr userDrawn="1"/>
        </p:nvSpPr>
        <p:spPr>
          <a:xfrm>
            <a:off x="6094455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Low cost 2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4BE552D9-EF9D-BCF2-8E9B-E31BA47D0154}"/>
              </a:ext>
            </a:extLst>
          </p:cNvPr>
          <p:cNvSpPr txBox="1"/>
          <p:nvPr userDrawn="1"/>
        </p:nvSpPr>
        <p:spPr>
          <a:xfrm>
            <a:off x="6801184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Low Cost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58C7BC8D-9603-E2AA-EA97-B0BAF377F81B}"/>
              </a:ext>
            </a:extLst>
          </p:cNvPr>
          <p:cNvSpPr txBox="1"/>
          <p:nvPr userDrawn="1"/>
        </p:nvSpPr>
        <p:spPr>
          <a:xfrm>
            <a:off x="7507913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Macro recording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AEA58289-061A-9F88-5B05-05CC623858C3}"/>
              </a:ext>
            </a:extLst>
          </p:cNvPr>
          <p:cNvSpPr txBox="1"/>
          <p:nvPr userDrawn="1"/>
        </p:nvSpPr>
        <p:spPr>
          <a:xfrm>
            <a:off x="8214642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Manage documents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40846E98-0B7A-A2EC-2895-93821B4E99F4}"/>
              </a:ext>
            </a:extLst>
          </p:cNvPr>
          <p:cNvSpPr txBox="1"/>
          <p:nvPr userDrawn="1"/>
        </p:nvSpPr>
        <p:spPr>
          <a:xfrm>
            <a:off x="8921371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Managing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EA8D4CE7-7463-5DD3-96F4-287DA690D160}"/>
              </a:ext>
            </a:extLst>
          </p:cNvPr>
          <p:cNvSpPr txBox="1"/>
          <p:nvPr userDrawn="1"/>
        </p:nvSpPr>
        <p:spPr>
          <a:xfrm>
            <a:off x="9628100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Managing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C3C7604A-4BBF-A213-2AE8-0978DB0BCB30}"/>
              </a:ext>
            </a:extLst>
          </p:cNvPr>
          <p:cNvSpPr txBox="1"/>
          <p:nvPr userDrawn="1"/>
        </p:nvSpPr>
        <p:spPr>
          <a:xfrm>
            <a:off x="10334829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 alt 2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F847882F-7CC4-A60F-65F8-D983F6699DD2}"/>
              </a:ext>
            </a:extLst>
          </p:cNvPr>
          <p:cNvSpPr txBox="1"/>
          <p:nvPr userDrawn="1"/>
        </p:nvSpPr>
        <p:spPr>
          <a:xfrm>
            <a:off x="11041556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Visibility on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FED2632-4549-9F61-7511-4FA0A82C8C13}"/>
              </a:ext>
            </a:extLst>
          </p:cNvPr>
          <p:cNvSpPr txBox="1"/>
          <p:nvPr userDrawn="1"/>
        </p:nvSpPr>
        <p:spPr>
          <a:xfrm>
            <a:off x="440623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 alt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190FE4A3-72D2-9E6A-17D5-E472BF08BEFD}"/>
              </a:ext>
            </a:extLst>
          </p:cNvPr>
          <p:cNvSpPr txBox="1"/>
          <p:nvPr userDrawn="1"/>
        </p:nvSpPr>
        <p:spPr>
          <a:xfrm>
            <a:off x="1147352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86E041A5-4BBC-5E73-AA85-08AA04BA1924}"/>
              </a:ext>
            </a:extLst>
          </p:cNvPr>
          <p:cNvSpPr txBox="1"/>
          <p:nvPr userDrawn="1"/>
        </p:nvSpPr>
        <p:spPr>
          <a:xfrm>
            <a:off x="1854081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Media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77C3B9BA-B845-903C-0D8F-533AB6A639C2}"/>
              </a:ext>
            </a:extLst>
          </p:cNvPr>
          <p:cNvSpPr txBox="1"/>
          <p:nvPr userDrawn="1"/>
        </p:nvSpPr>
        <p:spPr>
          <a:xfrm>
            <a:off x="2560810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Pivot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6F840A39-026C-C7E2-70C8-565A2B5DE0B6}"/>
              </a:ext>
            </a:extLst>
          </p:cNvPr>
          <p:cNvSpPr txBox="1"/>
          <p:nvPr userDrawn="1"/>
        </p:nvSpPr>
        <p:spPr>
          <a:xfrm>
            <a:off x="3267539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Plugin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83EE46A2-CEAB-4B50-BB39-DDFFF27A9F33}"/>
              </a:ext>
            </a:extLst>
          </p:cNvPr>
          <p:cNvSpPr txBox="1"/>
          <p:nvPr userDrawn="1"/>
        </p:nvSpPr>
        <p:spPr>
          <a:xfrm>
            <a:off x="3942404" y="4214791"/>
            <a:ext cx="773549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Process Identification alt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70F81E11-7B35-E4DC-F20B-56E70E8EA873}"/>
              </a:ext>
            </a:extLst>
          </p:cNvPr>
          <p:cNvSpPr txBox="1"/>
          <p:nvPr userDrawn="1"/>
        </p:nvSpPr>
        <p:spPr>
          <a:xfrm>
            <a:off x="4680997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Process Identification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6C714EA3-437D-09AE-1C2C-15E140EAECA3}"/>
              </a:ext>
            </a:extLst>
          </p:cNvPr>
          <p:cNvSpPr txBox="1"/>
          <p:nvPr userDrawn="1"/>
        </p:nvSpPr>
        <p:spPr>
          <a:xfrm>
            <a:off x="5387726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8D98A44E-FCCD-36B5-0672-64428A019C4A}"/>
              </a:ext>
            </a:extLst>
          </p:cNvPr>
          <p:cNvSpPr txBox="1"/>
          <p:nvPr userDrawn="1"/>
        </p:nvSpPr>
        <p:spPr>
          <a:xfrm>
            <a:off x="6094455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Promoter bullhorn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8C785F62-F1A5-CD99-47D7-27A6C0439001}"/>
              </a:ext>
            </a:extLst>
          </p:cNvPr>
          <p:cNvSpPr txBox="1"/>
          <p:nvPr userDrawn="1"/>
        </p:nvSpPr>
        <p:spPr>
          <a:xfrm>
            <a:off x="6801184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Proof of concept 2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57E3DE3F-6A52-EE69-F4D6-4CFE59E76D66}"/>
              </a:ext>
            </a:extLst>
          </p:cNvPr>
          <p:cNvSpPr txBox="1"/>
          <p:nvPr userDrawn="1"/>
        </p:nvSpPr>
        <p:spPr>
          <a:xfrm>
            <a:off x="7507913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Proof of concept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94059AF5-371E-F99C-D407-3E4A1402BF2F}"/>
              </a:ext>
            </a:extLst>
          </p:cNvPr>
          <p:cNvSpPr txBox="1"/>
          <p:nvPr userDrawn="1"/>
        </p:nvSpPr>
        <p:spPr>
          <a:xfrm>
            <a:off x="8214642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Public sector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6D199F0C-59CE-5A4C-1776-51C1C6A67AF9}"/>
              </a:ext>
            </a:extLst>
          </p:cNvPr>
          <p:cNvSpPr txBox="1"/>
          <p:nvPr userDrawn="1"/>
        </p:nvSpPr>
        <p:spPr>
          <a:xfrm>
            <a:off x="8921371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54AA07FE-9C32-2B69-B995-C4EE5DDBCE15}"/>
              </a:ext>
            </a:extLst>
          </p:cNvPr>
          <p:cNvSpPr txBox="1"/>
          <p:nvPr userDrawn="1"/>
        </p:nvSpPr>
        <p:spPr>
          <a:xfrm>
            <a:off x="9628100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Question answer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FD58717C-EAC4-4A74-B258-C05025E8F9EC}"/>
              </a:ext>
            </a:extLst>
          </p:cNvPr>
          <p:cNvSpPr txBox="1"/>
          <p:nvPr userDrawn="1"/>
        </p:nvSpPr>
        <p:spPr>
          <a:xfrm>
            <a:off x="10334829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Question answer alt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754FDF0A-3DCF-765B-E27E-C6CAF9C9A1AD}"/>
              </a:ext>
            </a:extLst>
          </p:cNvPr>
          <p:cNvSpPr txBox="1"/>
          <p:nvPr userDrawn="1"/>
        </p:nvSpPr>
        <p:spPr>
          <a:xfrm>
            <a:off x="11041556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Visibility off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1227DD33-1A12-478F-C022-D893691F1CE5}"/>
              </a:ext>
            </a:extLst>
          </p:cNvPr>
          <p:cNvSpPr txBox="1"/>
          <p:nvPr userDrawn="1"/>
        </p:nvSpPr>
        <p:spPr>
          <a:xfrm>
            <a:off x="440623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Robot unattended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C00D4795-A69D-95B1-B0F4-AA13DEACAA20}"/>
              </a:ext>
            </a:extLst>
          </p:cNvPr>
          <p:cNvSpPr txBox="1"/>
          <p:nvPr userDrawn="1"/>
        </p:nvSpPr>
        <p:spPr>
          <a:xfrm>
            <a:off x="1147352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business analyst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D63805C-E895-4D6B-C5C8-14C4DD682162}"/>
              </a:ext>
            </a:extLst>
          </p:cNvPr>
          <p:cNvSpPr txBox="1"/>
          <p:nvPr userDrawn="1"/>
        </p:nvSpPr>
        <p:spPr>
          <a:xfrm>
            <a:off x="1854081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champion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2E9716B7-16AA-E399-4903-AB360670E80C}"/>
              </a:ext>
            </a:extLst>
          </p:cNvPr>
          <p:cNvSpPr txBox="1"/>
          <p:nvPr userDrawn="1"/>
        </p:nvSpPr>
        <p:spPr>
          <a:xfrm>
            <a:off x="2560810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BE5A7271-7D94-5EAC-5F47-98C5BEC161B0}"/>
              </a:ext>
            </a:extLst>
          </p:cNvPr>
          <p:cNvSpPr txBox="1"/>
          <p:nvPr userDrawn="1"/>
        </p:nvSpPr>
        <p:spPr>
          <a:xfrm>
            <a:off x="3202071" y="5040026"/>
            <a:ext cx="840757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infrastructure engineer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A0A85BF-3C5E-B4E7-A5B3-9E2ED1A77EB4}"/>
              </a:ext>
            </a:extLst>
          </p:cNvPr>
          <p:cNvSpPr txBox="1"/>
          <p:nvPr userDrawn="1"/>
        </p:nvSpPr>
        <p:spPr>
          <a:xfrm>
            <a:off x="3974268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service support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AEEB8AE1-BAA8-3167-00D6-1FE3A3AD4EAA}"/>
              </a:ext>
            </a:extLst>
          </p:cNvPr>
          <p:cNvSpPr txBox="1"/>
          <p:nvPr userDrawn="1"/>
        </p:nvSpPr>
        <p:spPr>
          <a:xfrm>
            <a:off x="4680997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solution architect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273C299-6338-4236-9368-08F49A35A795}"/>
              </a:ext>
            </a:extLst>
          </p:cNvPr>
          <p:cNvSpPr txBox="1"/>
          <p:nvPr userDrawn="1"/>
        </p:nvSpPr>
        <p:spPr>
          <a:xfrm>
            <a:off x="5387726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sponsor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5FC55755-8073-B1FC-8A15-5109511CFADF}"/>
              </a:ext>
            </a:extLst>
          </p:cNvPr>
          <p:cNvSpPr txBox="1"/>
          <p:nvPr userDrawn="1"/>
        </p:nvSpPr>
        <p:spPr>
          <a:xfrm>
            <a:off x="6094455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41D99090-3CDB-4B35-22B7-EA66F1AE7BBE}"/>
              </a:ext>
            </a:extLst>
          </p:cNvPr>
          <p:cNvSpPr txBox="1"/>
          <p:nvPr userDrawn="1"/>
        </p:nvSpPr>
        <p:spPr>
          <a:xfrm>
            <a:off x="6801184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Seamless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integration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9AC34118-6053-F020-2FBD-5654195ECB9E}"/>
              </a:ext>
            </a:extLst>
          </p:cNvPr>
          <p:cNvSpPr txBox="1"/>
          <p:nvPr userDrawn="1"/>
        </p:nvSpPr>
        <p:spPr>
          <a:xfrm>
            <a:off x="7507913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Seamless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integration alt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5F3F9254-AD85-E65B-0833-A7018CE4ED14}"/>
              </a:ext>
            </a:extLst>
          </p:cNvPr>
          <p:cNvSpPr txBox="1"/>
          <p:nvPr userDrawn="1"/>
        </p:nvSpPr>
        <p:spPr>
          <a:xfrm>
            <a:off x="8214642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9FFCF901-1546-5BC5-B03D-EE5BA5412649}"/>
              </a:ext>
            </a:extLst>
          </p:cNvPr>
          <p:cNvSpPr txBox="1"/>
          <p:nvPr userDrawn="1"/>
        </p:nvSpPr>
        <p:spPr>
          <a:xfrm>
            <a:off x="8921371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4CD9047E-2606-81A3-ECAA-374C07378EDA}"/>
              </a:ext>
            </a:extLst>
          </p:cNvPr>
          <p:cNvSpPr txBox="1"/>
          <p:nvPr userDrawn="1"/>
        </p:nvSpPr>
        <p:spPr>
          <a:xfrm>
            <a:off x="9628100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Studio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0F34C896-1587-D28C-B024-A1D8C56D45AF}"/>
              </a:ext>
            </a:extLst>
          </p:cNvPr>
          <p:cNvSpPr txBox="1"/>
          <p:nvPr userDrawn="1"/>
        </p:nvSpPr>
        <p:spPr>
          <a:xfrm>
            <a:off x="10334829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Success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7935D88D-0B35-FFF3-E7F4-0DCFF6A03AE4}"/>
              </a:ext>
            </a:extLst>
          </p:cNvPr>
          <p:cNvSpPr txBox="1"/>
          <p:nvPr userDrawn="1"/>
        </p:nvSpPr>
        <p:spPr>
          <a:xfrm>
            <a:off x="11041556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Vendor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3808FAA3-5733-25E5-8873-FAC44CECB338}"/>
              </a:ext>
            </a:extLst>
          </p:cNvPr>
          <p:cNvSpPr txBox="1"/>
          <p:nvPr userDrawn="1"/>
        </p:nvSpPr>
        <p:spPr>
          <a:xfrm>
            <a:off x="440623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Support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9BE65FDB-BDC4-8B1D-C6D8-B231F4FDE410}"/>
              </a:ext>
            </a:extLst>
          </p:cNvPr>
          <p:cNvSpPr txBox="1"/>
          <p:nvPr userDrawn="1"/>
        </p:nvSpPr>
        <p:spPr>
          <a:xfrm>
            <a:off x="1147352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825953EE-A106-4355-F840-9902C041F6A0}"/>
              </a:ext>
            </a:extLst>
          </p:cNvPr>
          <p:cNvSpPr txBox="1"/>
          <p:nvPr userDrawn="1"/>
        </p:nvSpPr>
        <p:spPr>
          <a:xfrm>
            <a:off x="1854081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Tap touch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43EF8B79-62C0-9DF7-9D33-26F7D91ABB56}"/>
              </a:ext>
            </a:extLst>
          </p:cNvPr>
          <p:cNvSpPr txBox="1"/>
          <p:nvPr userDrawn="1"/>
        </p:nvSpPr>
        <p:spPr>
          <a:xfrm>
            <a:off x="2560810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D3C267E2-C3CC-D5FF-7766-12E23D9D4BAA}"/>
              </a:ext>
            </a:extLst>
          </p:cNvPr>
          <p:cNvSpPr txBox="1"/>
          <p:nvPr userDrawn="1"/>
        </p:nvSpPr>
        <p:spPr>
          <a:xfrm>
            <a:off x="3267539" y="583451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C63A10FF-B169-30EC-C7AB-B2DF4D65F7B8}"/>
              </a:ext>
            </a:extLst>
          </p:cNvPr>
          <p:cNvSpPr txBox="1"/>
          <p:nvPr userDrawn="1"/>
        </p:nvSpPr>
        <p:spPr>
          <a:xfrm>
            <a:off x="3974268" y="583451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alt 2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ADE665BF-3E4E-DEF6-FF0B-9A871AEEE128}"/>
              </a:ext>
            </a:extLst>
          </p:cNvPr>
          <p:cNvSpPr txBox="1"/>
          <p:nvPr userDrawn="1"/>
        </p:nvSpPr>
        <p:spPr>
          <a:xfrm>
            <a:off x="4680997" y="583451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alt 3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4274EFEB-06FE-F5A9-247B-2DBA2A49D6EA}"/>
              </a:ext>
            </a:extLst>
          </p:cNvPr>
          <p:cNvSpPr txBox="1"/>
          <p:nvPr userDrawn="1"/>
        </p:nvSpPr>
        <p:spPr>
          <a:xfrm>
            <a:off x="5387726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8F77B91F-BD8B-DA15-D73C-DD7262889B14}"/>
              </a:ext>
            </a:extLst>
          </p:cNvPr>
          <p:cNvSpPr txBox="1"/>
          <p:nvPr userDrawn="1"/>
        </p:nvSpPr>
        <p:spPr>
          <a:xfrm>
            <a:off x="6090375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Tent</a:t>
            </a: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EAED1CE1-3720-DE56-6813-A6FD01BCD1CB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875C936-79C3-EAB8-FCA2-B666875BACDE}"/>
              </a:ext>
            </a:extLst>
          </p:cNvPr>
          <p:cNvSpPr txBox="1"/>
          <p:nvPr userDrawn="1"/>
        </p:nvSpPr>
        <p:spPr>
          <a:xfrm>
            <a:off x="6801184" y="583451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Exception handling</a:t>
            </a:r>
          </a:p>
        </p:txBody>
      </p:sp>
    </p:spTree>
    <p:extLst>
      <p:ext uri="{BB962C8B-B14F-4D97-AF65-F5344CB8AC3E}">
        <p14:creationId xmlns:p14="http://schemas.microsoft.com/office/powerpoint/2010/main" val="3916320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/>
        </p:nvGrpSpPr>
        <p:grpSpPr bwMode="auto">
          <a:xfrm>
            <a:off x="1479316" y="1386942"/>
            <a:ext cx="7787181" cy="5092700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9944" y="2363006"/>
            <a:ext cx="407195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/>
              <a:t>New York HQ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20C356-CC85-4EB7-916E-AEFBD416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96345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DDE1C8B-2964-4902-841B-E8E86E5D5DFB}"/>
              </a:ext>
            </a:extLst>
          </p:cNvPr>
          <p:cNvGrpSpPr>
            <a:grpSpLocks noChangeAspect="1"/>
          </p:cNvGrpSpPr>
          <p:nvPr/>
        </p:nvGrpSpPr>
        <p:grpSpPr>
          <a:xfrm>
            <a:off x="751427" y="1258518"/>
            <a:ext cx="10365928" cy="5111535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203" name="Freeform 107">
              <a:extLst>
                <a:ext uri="{FF2B5EF4-FFF2-40B4-BE49-F238E27FC236}">
                  <a16:creationId xmlns:a16="http://schemas.microsoft.com/office/drawing/2014/main" id="{8BE6A7DE-2B2A-4DE3-859A-595256080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5" name="Freeform 126">
              <a:extLst>
                <a:ext uri="{FF2B5EF4-FFF2-40B4-BE49-F238E27FC236}">
                  <a16:creationId xmlns:a16="http://schemas.microsoft.com/office/drawing/2014/main" id="{848972A3-EB5C-4BEF-B7CA-8E392D260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6" name="Freeform 158">
              <a:extLst>
                <a:ext uri="{FF2B5EF4-FFF2-40B4-BE49-F238E27FC236}">
                  <a16:creationId xmlns:a16="http://schemas.microsoft.com/office/drawing/2014/main" id="{338C85C8-08F6-4EDE-83F5-54D1493FC4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7" name="Freeform 164">
              <a:extLst>
                <a:ext uri="{FF2B5EF4-FFF2-40B4-BE49-F238E27FC236}">
                  <a16:creationId xmlns:a16="http://schemas.microsoft.com/office/drawing/2014/main" id="{58CA43E4-FD01-43B2-8F01-50B4EFB243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2780527C-2773-45AF-BFC0-428E07C24C92}"/>
                </a:ext>
              </a:extLst>
            </p:cNvPr>
            <p:cNvGrpSpPr/>
            <p:nvPr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209" name="Freeform 5">
                <a:extLst>
                  <a:ext uri="{FF2B5EF4-FFF2-40B4-BE49-F238E27FC236}">
                    <a16:creationId xmlns:a16="http://schemas.microsoft.com/office/drawing/2014/main" id="{99561CFB-789B-4A23-B9C8-6022C6FB9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0" name="Freeform 6">
                <a:extLst>
                  <a:ext uri="{FF2B5EF4-FFF2-40B4-BE49-F238E27FC236}">
                    <a16:creationId xmlns:a16="http://schemas.microsoft.com/office/drawing/2014/main" id="{7A0DF6EB-2359-465E-97D9-31DDB9176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1" name="Freeform 7">
                <a:extLst>
                  <a:ext uri="{FF2B5EF4-FFF2-40B4-BE49-F238E27FC236}">
                    <a16:creationId xmlns:a16="http://schemas.microsoft.com/office/drawing/2014/main" id="{45CDC157-C2FE-4B36-9285-7BBC2F537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2" name="Freeform 8">
                <a:extLst>
                  <a:ext uri="{FF2B5EF4-FFF2-40B4-BE49-F238E27FC236}">
                    <a16:creationId xmlns:a16="http://schemas.microsoft.com/office/drawing/2014/main" id="{C81324F5-201D-4284-8888-95FF9B0882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3" name="Freeform 9">
                <a:extLst>
                  <a:ext uri="{FF2B5EF4-FFF2-40B4-BE49-F238E27FC236}">
                    <a16:creationId xmlns:a16="http://schemas.microsoft.com/office/drawing/2014/main" id="{5ADC209C-A8E7-4A30-B5BC-49FCA0BFA0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4" name="Freeform 10">
                <a:extLst>
                  <a:ext uri="{FF2B5EF4-FFF2-40B4-BE49-F238E27FC236}">
                    <a16:creationId xmlns:a16="http://schemas.microsoft.com/office/drawing/2014/main" id="{1E35FBEE-6A9F-4128-8E85-379AA616F4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5" name="Freeform 11">
                <a:extLst>
                  <a:ext uri="{FF2B5EF4-FFF2-40B4-BE49-F238E27FC236}">
                    <a16:creationId xmlns:a16="http://schemas.microsoft.com/office/drawing/2014/main" id="{D1198E76-B30B-433B-AF07-FB3ECE541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6" name="Freeform 12">
                <a:extLst>
                  <a:ext uri="{FF2B5EF4-FFF2-40B4-BE49-F238E27FC236}">
                    <a16:creationId xmlns:a16="http://schemas.microsoft.com/office/drawing/2014/main" id="{0A37CE45-017D-42DB-B62E-4BDC5504E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7" name="Freeform 13">
                <a:extLst>
                  <a:ext uri="{FF2B5EF4-FFF2-40B4-BE49-F238E27FC236}">
                    <a16:creationId xmlns:a16="http://schemas.microsoft.com/office/drawing/2014/main" id="{B558557B-871C-467C-9ECB-FC9F291A5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8" name="Freeform 14">
                <a:extLst>
                  <a:ext uri="{FF2B5EF4-FFF2-40B4-BE49-F238E27FC236}">
                    <a16:creationId xmlns:a16="http://schemas.microsoft.com/office/drawing/2014/main" id="{D15AE1B2-A2E5-4BDD-97B9-8E3F8F6B6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9" name="Freeform 15">
                <a:extLst>
                  <a:ext uri="{FF2B5EF4-FFF2-40B4-BE49-F238E27FC236}">
                    <a16:creationId xmlns:a16="http://schemas.microsoft.com/office/drawing/2014/main" id="{D1D4A05E-89F8-4735-8323-CF681D645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0" name="Freeform 16">
                <a:extLst>
                  <a:ext uri="{FF2B5EF4-FFF2-40B4-BE49-F238E27FC236}">
                    <a16:creationId xmlns:a16="http://schemas.microsoft.com/office/drawing/2014/main" id="{C20E01FC-2900-482D-8CCA-BE89728DC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1" name="Freeform 17">
                <a:extLst>
                  <a:ext uri="{FF2B5EF4-FFF2-40B4-BE49-F238E27FC236}">
                    <a16:creationId xmlns:a16="http://schemas.microsoft.com/office/drawing/2014/main" id="{571FE884-4A1E-403B-B184-759F9539A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2" name="Freeform 18">
                <a:extLst>
                  <a:ext uri="{FF2B5EF4-FFF2-40B4-BE49-F238E27FC236}">
                    <a16:creationId xmlns:a16="http://schemas.microsoft.com/office/drawing/2014/main" id="{D03776E1-C0F0-4B1C-B8D0-6EEE18F6D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3" name="Freeform 19">
                <a:extLst>
                  <a:ext uri="{FF2B5EF4-FFF2-40B4-BE49-F238E27FC236}">
                    <a16:creationId xmlns:a16="http://schemas.microsoft.com/office/drawing/2014/main" id="{A3EB4280-7A5D-4341-B873-31506CAF5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4" name="Freeform 20">
                <a:extLst>
                  <a:ext uri="{FF2B5EF4-FFF2-40B4-BE49-F238E27FC236}">
                    <a16:creationId xmlns:a16="http://schemas.microsoft.com/office/drawing/2014/main" id="{7ACB97B2-81D6-49C3-AE4E-BEE2BCAE2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5" name="Freeform 21">
                <a:extLst>
                  <a:ext uri="{FF2B5EF4-FFF2-40B4-BE49-F238E27FC236}">
                    <a16:creationId xmlns:a16="http://schemas.microsoft.com/office/drawing/2014/main" id="{6E767A31-D2EC-4C31-8A0F-FCA2A8034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6" name="Freeform 22">
                <a:extLst>
                  <a:ext uri="{FF2B5EF4-FFF2-40B4-BE49-F238E27FC236}">
                    <a16:creationId xmlns:a16="http://schemas.microsoft.com/office/drawing/2014/main" id="{D22E562F-F50A-4B34-8D0A-49DB668C5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7" name="Freeform 23">
                <a:extLst>
                  <a:ext uri="{FF2B5EF4-FFF2-40B4-BE49-F238E27FC236}">
                    <a16:creationId xmlns:a16="http://schemas.microsoft.com/office/drawing/2014/main" id="{E6613EBA-CBB4-407C-8806-B431A8406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8" name="Freeform 24">
                <a:extLst>
                  <a:ext uri="{FF2B5EF4-FFF2-40B4-BE49-F238E27FC236}">
                    <a16:creationId xmlns:a16="http://schemas.microsoft.com/office/drawing/2014/main" id="{9B7E9B4C-FC9E-4A3C-B375-BA3B89EF8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9" name="Freeform 25">
                <a:extLst>
                  <a:ext uri="{FF2B5EF4-FFF2-40B4-BE49-F238E27FC236}">
                    <a16:creationId xmlns:a16="http://schemas.microsoft.com/office/drawing/2014/main" id="{B226C2BC-3080-4FC1-8129-4F10D69BDB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0" name="Freeform 26">
                <a:extLst>
                  <a:ext uri="{FF2B5EF4-FFF2-40B4-BE49-F238E27FC236}">
                    <a16:creationId xmlns:a16="http://schemas.microsoft.com/office/drawing/2014/main" id="{D3C41865-341D-493A-8B9E-31A51B569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1" name="Freeform 27">
                <a:extLst>
                  <a:ext uri="{FF2B5EF4-FFF2-40B4-BE49-F238E27FC236}">
                    <a16:creationId xmlns:a16="http://schemas.microsoft.com/office/drawing/2014/main" id="{C0C25430-6E1D-49CD-9B8B-2D0073364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2" name="Freeform 28">
                <a:extLst>
                  <a:ext uri="{FF2B5EF4-FFF2-40B4-BE49-F238E27FC236}">
                    <a16:creationId xmlns:a16="http://schemas.microsoft.com/office/drawing/2014/main" id="{BC0F3890-7774-4285-B53B-4370ACD07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3" name="Freeform 29">
                <a:extLst>
                  <a:ext uri="{FF2B5EF4-FFF2-40B4-BE49-F238E27FC236}">
                    <a16:creationId xmlns:a16="http://schemas.microsoft.com/office/drawing/2014/main" id="{575CECD2-8A40-4478-9071-E8AC63015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4" name="Freeform 30">
                <a:extLst>
                  <a:ext uri="{FF2B5EF4-FFF2-40B4-BE49-F238E27FC236}">
                    <a16:creationId xmlns:a16="http://schemas.microsoft.com/office/drawing/2014/main" id="{780996E7-D27F-4BF3-B82D-7BBE9CF9C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5" name="Freeform 31">
                <a:extLst>
                  <a:ext uri="{FF2B5EF4-FFF2-40B4-BE49-F238E27FC236}">
                    <a16:creationId xmlns:a16="http://schemas.microsoft.com/office/drawing/2014/main" id="{18725BD7-A584-4D10-8C40-E21BC348F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6" name="Freeform 32">
                <a:extLst>
                  <a:ext uri="{FF2B5EF4-FFF2-40B4-BE49-F238E27FC236}">
                    <a16:creationId xmlns:a16="http://schemas.microsoft.com/office/drawing/2014/main" id="{B5E2B236-82A2-48EF-9BA0-A15705CE0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7" name="Freeform 33">
                <a:extLst>
                  <a:ext uri="{FF2B5EF4-FFF2-40B4-BE49-F238E27FC236}">
                    <a16:creationId xmlns:a16="http://schemas.microsoft.com/office/drawing/2014/main" id="{F2022576-33F5-4876-93AE-1AE54A614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8" name="Freeform 34">
                <a:extLst>
                  <a:ext uri="{FF2B5EF4-FFF2-40B4-BE49-F238E27FC236}">
                    <a16:creationId xmlns:a16="http://schemas.microsoft.com/office/drawing/2014/main" id="{7CCEC966-C8C6-4469-BA47-662FC4786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9" name="Freeform 35">
                <a:extLst>
                  <a:ext uri="{FF2B5EF4-FFF2-40B4-BE49-F238E27FC236}">
                    <a16:creationId xmlns:a16="http://schemas.microsoft.com/office/drawing/2014/main" id="{4779085A-F5F9-4EF5-87A3-DDB98712A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0" name="Freeform 36">
                <a:extLst>
                  <a:ext uri="{FF2B5EF4-FFF2-40B4-BE49-F238E27FC236}">
                    <a16:creationId xmlns:a16="http://schemas.microsoft.com/office/drawing/2014/main" id="{828F52D2-F599-4452-8D0F-1352385E9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1" name="Freeform 37">
                <a:extLst>
                  <a:ext uri="{FF2B5EF4-FFF2-40B4-BE49-F238E27FC236}">
                    <a16:creationId xmlns:a16="http://schemas.microsoft.com/office/drawing/2014/main" id="{A3EACAFC-2BB1-4FAB-BA1D-D307DBEE4F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2" name="Freeform 38">
                <a:extLst>
                  <a:ext uri="{FF2B5EF4-FFF2-40B4-BE49-F238E27FC236}">
                    <a16:creationId xmlns:a16="http://schemas.microsoft.com/office/drawing/2014/main" id="{2F1B6B63-AB0F-4CAF-B189-2A9A310105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3" name="Freeform 39">
                <a:extLst>
                  <a:ext uri="{FF2B5EF4-FFF2-40B4-BE49-F238E27FC236}">
                    <a16:creationId xmlns:a16="http://schemas.microsoft.com/office/drawing/2014/main" id="{A80F478D-59A4-4753-A337-467FF719E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4" name="Freeform 40">
                <a:extLst>
                  <a:ext uri="{FF2B5EF4-FFF2-40B4-BE49-F238E27FC236}">
                    <a16:creationId xmlns:a16="http://schemas.microsoft.com/office/drawing/2014/main" id="{D5010F8C-02F1-4F49-84B6-4CC769FC4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5" name="Freeform 41">
                <a:extLst>
                  <a:ext uri="{FF2B5EF4-FFF2-40B4-BE49-F238E27FC236}">
                    <a16:creationId xmlns:a16="http://schemas.microsoft.com/office/drawing/2014/main" id="{3B206DDF-3670-4A02-98B3-F5FEF4325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6" name="Freeform 42">
                <a:extLst>
                  <a:ext uri="{FF2B5EF4-FFF2-40B4-BE49-F238E27FC236}">
                    <a16:creationId xmlns:a16="http://schemas.microsoft.com/office/drawing/2014/main" id="{39A9E284-A783-4F82-B2E5-9EF38B623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7" name="Freeform 43">
                <a:extLst>
                  <a:ext uri="{FF2B5EF4-FFF2-40B4-BE49-F238E27FC236}">
                    <a16:creationId xmlns:a16="http://schemas.microsoft.com/office/drawing/2014/main" id="{F4D7AA82-BE90-40D2-BDA6-42017DACC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8" name="Freeform 44">
                <a:extLst>
                  <a:ext uri="{FF2B5EF4-FFF2-40B4-BE49-F238E27FC236}">
                    <a16:creationId xmlns:a16="http://schemas.microsoft.com/office/drawing/2014/main" id="{AAD8FB33-12BF-4E0A-8311-5D3421690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9" name="Freeform 45">
                <a:extLst>
                  <a:ext uri="{FF2B5EF4-FFF2-40B4-BE49-F238E27FC236}">
                    <a16:creationId xmlns:a16="http://schemas.microsoft.com/office/drawing/2014/main" id="{98B96C6B-A698-4715-8B4F-5F313F2DA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0" name="Freeform 46">
                <a:extLst>
                  <a:ext uri="{FF2B5EF4-FFF2-40B4-BE49-F238E27FC236}">
                    <a16:creationId xmlns:a16="http://schemas.microsoft.com/office/drawing/2014/main" id="{A6090E3A-43AE-4E03-9FB2-A622A4E57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1" name="Freeform 47">
                <a:extLst>
                  <a:ext uri="{FF2B5EF4-FFF2-40B4-BE49-F238E27FC236}">
                    <a16:creationId xmlns:a16="http://schemas.microsoft.com/office/drawing/2014/main" id="{7C81DFD2-D99E-4375-944B-7DB815B46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2" name="Freeform 48">
                <a:extLst>
                  <a:ext uri="{FF2B5EF4-FFF2-40B4-BE49-F238E27FC236}">
                    <a16:creationId xmlns:a16="http://schemas.microsoft.com/office/drawing/2014/main" id="{55C546C5-5962-4B14-BDB2-44F92F7B4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3" name="Freeform 49">
                <a:extLst>
                  <a:ext uri="{FF2B5EF4-FFF2-40B4-BE49-F238E27FC236}">
                    <a16:creationId xmlns:a16="http://schemas.microsoft.com/office/drawing/2014/main" id="{13D6A0AA-CB35-43E0-8E21-0BCD41003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4" name="Freeform 50">
                <a:extLst>
                  <a:ext uri="{FF2B5EF4-FFF2-40B4-BE49-F238E27FC236}">
                    <a16:creationId xmlns:a16="http://schemas.microsoft.com/office/drawing/2014/main" id="{0B98670D-9916-499F-92AD-70CBDFD68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5" name="Freeform 51">
                <a:extLst>
                  <a:ext uri="{FF2B5EF4-FFF2-40B4-BE49-F238E27FC236}">
                    <a16:creationId xmlns:a16="http://schemas.microsoft.com/office/drawing/2014/main" id="{E898C675-070C-43CF-8607-6578E83B8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6" name="Freeform 52">
                <a:extLst>
                  <a:ext uri="{FF2B5EF4-FFF2-40B4-BE49-F238E27FC236}">
                    <a16:creationId xmlns:a16="http://schemas.microsoft.com/office/drawing/2014/main" id="{E4DCD4BC-3A75-4B90-9281-A1D0DB1FD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7" name="Freeform 53">
                <a:extLst>
                  <a:ext uri="{FF2B5EF4-FFF2-40B4-BE49-F238E27FC236}">
                    <a16:creationId xmlns:a16="http://schemas.microsoft.com/office/drawing/2014/main" id="{43057A79-9A5B-4FDA-B309-765AB68A8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8" name="Freeform 54">
                <a:extLst>
                  <a:ext uri="{FF2B5EF4-FFF2-40B4-BE49-F238E27FC236}">
                    <a16:creationId xmlns:a16="http://schemas.microsoft.com/office/drawing/2014/main" id="{20BABA54-239B-42B8-BA6A-A96F6921F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9" name="Freeform 55">
                <a:extLst>
                  <a:ext uri="{FF2B5EF4-FFF2-40B4-BE49-F238E27FC236}">
                    <a16:creationId xmlns:a16="http://schemas.microsoft.com/office/drawing/2014/main" id="{0CF4CECE-1445-4497-9D66-595B14CACB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0" name="Freeform 56">
                <a:extLst>
                  <a:ext uri="{FF2B5EF4-FFF2-40B4-BE49-F238E27FC236}">
                    <a16:creationId xmlns:a16="http://schemas.microsoft.com/office/drawing/2014/main" id="{167C9983-CE57-4F8C-A492-E713F060F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1" name="Freeform 57">
                <a:extLst>
                  <a:ext uri="{FF2B5EF4-FFF2-40B4-BE49-F238E27FC236}">
                    <a16:creationId xmlns:a16="http://schemas.microsoft.com/office/drawing/2014/main" id="{1FEF9A44-D5E5-4FCD-B0EA-25B748A2A1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2" name="Freeform 58">
                <a:extLst>
                  <a:ext uri="{FF2B5EF4-FFF2-40B4-BE49-F238E27FC236}">
                    <a16:creationId xmlns:a16="http://schemas.microsoft.com/office/drawing/2014/main" id="{27941950-983A-460E-8858-110F525BB7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3" name="Freeform 59">
                <a:extLst>
                  <a:ext uri="{FF2B5EF4-FFF2-40B4-BE49-F238E27FC236}">
                    <a16:creationId xmlns:a16="http://schemas.microsoft.com/office/drawing/2014/main" id="{56ABC612-EB28-40AB-83E8-5A93413A6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4" name="Freeform 60">
                <a:extLst>
                  <a:ext uri="{FF2B5EF4-FFF2-40B4-BE49-F238E27FC236}">
                    <a16:creationId xmlns:a16="http://schemas.microsoft.com/office/drawing/2014/main" id="{7C6D609B-DCC4-48CF-B71A-247DB1080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5" name="Freeform 61">
                <a:extLst>
                  <a:ext uri="{FF2B5EF4-FFF2-40B4-BE49-F238E27FC236}">
                    <a16:creationId xmlns:a16="http://schemas.microsoft.com/office/drawing/2014/main" id="{CCF8698C-9111-440A-9B10-E70958597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6" name="Freeform 62">
                <a:extLst>
                  <a:ext uri="{FF2B5EF4-FFF2-40B4-BE49-F238E27FC236}">
                    <a16:creationId xmlns:a16="http://schemas.microsoft.com/office/drawing/2014/main" id="{7678E276-C32B-4902-BB3C-706A4D640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7" name="Freeform 63">
                <a:extLst>
                  <a:ext uri="{FF2B5EF4-FFF2-40B4-BE49-F238E27FC236}">
                    <a16:creationId xmlns:a16="http://schemas.microsoft.com/office/drawing/2014/main" id="{5AFF8436-0D27-47C6-8A60-72E9E02279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8" name="Freeform 64">
                <a:extLst>
                  <a:ext uri="{FF2B5EF4-FFF2-40B4-BE49-F238E27FC236}">
                    <a16:creationId xmlns:a16="http://schemas.microsoft.com/office/drawing/2014/main" id="{78E698BF-5E47-4047-90E5-CF8E6A186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9" name="Freeform 65">
                <a:extLst>
                  <a:ext uri="{FF2B5EF4-FFF2-40B4-BE49-F238E27FC236}">
                    <a16:creationId xmlns:a16="http://schemas.microsoft.com/office/drawing/2014/main" id="{B580E777-9096-4DF8-8EFA-F10045F6DF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0" name="Freeform 66">
                <a:extLst>
                  <a:ext uri="{FF2B5EF4-FFF2-40B4-BE49-F238E27FC236}">
                    <a16:creationId xmlns:a16="http://schemas.microsoft.com/office/drawing/2014/main" id="{193A8D87-778C-4AD1-A14C-347200D592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1" name="Freeform 67">
                <a:extLst>
                  <a:ext uri="{FF2B5EF4-FFF2-40B4-BE49-F238E27FC236}">
                    <a16:creationId xmlns:a16="http://schemas.microsoft.com/office/drawing/2014/main" id="{6EB773F2-971F-406F-9498-FCA24DFB0F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2" name="Freeform 68">
                <a:extLst>
                  <a:ext uri="{FF2B5EF4-FFF2-40B4-BE49-F238E27FC236}">
                    <a16:creationId xmlns:a16="http://schemas.microsoft.com/office/drawing/2014/main" id="{88B3C971-3E3A-440F-9366-053A7B334D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3" name="Freeform 69">
                <a:extLst>
                  <a:ext uri="{FF2B5EF4-FFF2-40B4-BE49-F238E27FC236}">
                    <a16:creationId xmlns:a16="http://schemas.microsoft.com/office/drawing/2014/main" id="{50A48F5A-2A5F-4B3F-A3AE-A7F844634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4" name="Freeform 70">
                <a:extLst>
                  <a:ext uri="{FF2B5EF4-FFF2-40B4-BE49-F238E27FC236}">
                    <a16:creationId xmlns:a16="http://schemas.microsoft.com/office/drawing/2014/main" id="{20264324-39B7-4822-A538-3484AC548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5" name="Freeform 71">
                <a:extLst>
                  <a:ext uri="{FF2B5EF4-FFF2-40B4-BE49-F238E27FC236}">
                    <a16:creationId xmlns:a16="http://schemas.microsoft.com/office/drawing/2014/main" id="{3596EB34-E1FE-44D4-9843-5C02EBDCE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6" name="Freeform 72">
                <a:extLst>
                  <a:ext uri="{FF2B5EF4-FFF2-40B4-BE49-F238E27FC236}">
                    <a16:creationId xmlns:a16="http://schemas.microsoft.com/office/drawing/2014/main" id="{E5F81B6F-AC58-40B7-8698-856EB1A97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7" name="Freeform 73">
                <a:extLst>
                  <a:ext uri="{FF2B5EF4-FFF2-40B4-BE49-F238E27FC236}">
                    <a16:creationId xmlns:a16="http://schemas.microsoft.com/office/drawing/2014/main" id="{18E9FD24-7C83-47C3-A65F-2DC8B85917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8" name="Freeform 74">
                <a:extLst>
                  <a:ext uri="{FF2B5EF4-FFF2-40B4-BE49-F238E27FC236}">
                    <a16:creationId xmlns:a16="http://schemas.microsoft.com/office/drawing/2014/main" id="{D19AC202-5831-42E3-826F-29E56CB1D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9" name="Freeform 75">
                <a:extLst>
                  <a:ext uri="{FF2B5EF4-FFF2-40B4-BE49-F238E27FC236}">
                    <a16:creationId xmlns:a16="http://schemas.microsoft.com/office/drawing/2014/main" id="{42B78536-ABFA-4078-B08C-79001FC35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0" name="Freeform 76">
                <a:extLst>
                  <a:ext uri="{FF2B5EF4-FFF2-40B4-BE49-F238E27FC236}">
                    <a16:creationId xmlns:a16="http://schemas.microsoft.com/office/drawing/2014/main" id="{57849B8D-7CA7-46AA-87D3-E0B72CCB7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1" name="Freeform 77">
                <a:extLst>
                  <a:ext uri="{FF2B5EF4-FFF2-40B4-BE49-F238E27FC236}">
                    <a16:creationId xmlns:a16="http://schemas.microsoft.com/office/drawing/2014/main" id="{87907663-2A2F-4EC2-BC1B-3C8C76EFE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2" name="Freeform 78">
                <a:extLst>
                  <a:ext uri="{FF2B5EF4-FFF2-40B4-BE49-F238E27FC236}">
                    <a16:creationId xmlns:a16="http://schemas.microsoft.com/office/drawing/2014/main" id="{CDCADA37-44E8-42CD-8E1C-E80BD43A17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3" name="Freeform 79">
                <a:extLst>
                  <a:ext uri="{FF2B5EF4-FFF2-40B4-BE49-F238E27FC236}">
                    <a16:creationId xmlns:a16="http://schemas.microsoft.com/office/drawing/2014/main" id="{F5D02EE1-7058-49F8-8255-A0D49B94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4" name="Freeform 80">
                <a:extLst>
                  <a:ext uri="{FF2B5EF4-FFF2-40B4-BE49-F238E27FC236}">
                    <a16:creationId xmlns:a16="http://schemas.microsoft.com/office/drawing/2014/main" id="{073ED889-686E-41A6-8069-20F6CAA2D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5" name="Freeform 81">
                <a:extLst>
                  <a:ext uri="{FF2B5EF4-FFF2-40B4-BE49-F238E27FC236}">
                    <a16:creationId xmlns:a16="http://schemas.microsoft.com/office/drawing/2014/main" id="{18ED64BF-A2CD-474D-AB05-053D599BA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6" name="Freeform 82">
                <a:extLst>
                  <a:ext uri="{FF2B5EF4-FFF2-40B4-BE49-F238E27FC236}">
                    <a16:creationId xmlns:a16="http://schemas.microsoft.com/office/drawing/2014/main" id="{9F789697-920B-40A2-AF86-EA13CC8CB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7" name="Freeform 83">
                <a:extLst>
                  <a:ext uri="{FF2B5EF4-FFF2-40B4-BE49-F238E27FC236}">
                    <a16:creationId xmlns:a16="http://schemas.microsoft.com/office/drawing/2014/main" id="{AE521EE0-4FFF-4BC3-8446-B5C0DD4D4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8" name="Freeform 84">
                <a:extLst>
                  <a:ext uri="{FF2B5EF4-FFF2-40B4-BE49-F238E27FC236}">
                    <a16:creationId xmlns:a16="http://schemas.microsoft.com/office/drawing/2014/main" id="{E667E14A-C710-4F2F-9AC0-D429687476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9" name="Freeform 85">
                <a:extLst>
                  <a:ext uri="{FF2B5EF4-FFF2-40B4-BE49-F238E27FC236}">
                    <a16:creationId xmlns:a16="http://schemas.microsoft.com/office/drawing/2014/main" id="{57F43134-4FA4-4AD5-8A61-A5EF810B4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0" name="Freeform 86">
                <a:extLst>
                  <a:ext uri="{FF2B5EF4-FFF2-40B4-BE49-F238E27FC236}">
                    <a16:creationId xmlns:a16="http://schemas.microsoft.com/office/drawing/2014/main" id="{E4866CED-8D58-4C97-8E46-D614531F8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1" name="Freeform 87">
                <a:extLst>
                  <a:ext uri="{FF2B5EF4-FFF2-40B4-BE49-F238E27FC236}">
                    <a16:creationId xmlns:a16="http://schemas.microsoft.com/office/drawing/2014/main" id="{4CABC660-9AF0-4149-B14C-7A53F8D93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2" name="Freeform 88">
                <a:extLst>
                  <a:ext uri="{FF2B5EF4-FFF2-40B4-BE49-F238E27FC236}">
                    <a16:creationId xmlns:a16="http://schemas.microsoft.com/office/drawing/2014/main" id="{5B13A227-23B3-4342-854B-6D368F23C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3" name="Freeform 89">
                <a:extLst>
                  <a:ext uri="{FF2B5EF4-FFF2-40B4-BE49-F238E27FC236}">
                    <a16:creationId xmlns:a16="http://schemas.microsoft.com/office/drawing/2014/main" id="{3B341193-8026-4E7A-99A1-9AA780939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4" name="Freeform 90">
                <a:extLst>
                  <a:ext uri="{FF2B5EF4-FFF2-40B4-BE49-F238E27FC236}">
                    <a16:creationId xmlns:a16="http://schemas.microsoft.com/office/drawing/2014/main" id="{EAE5E0A7-5DFB-4341-A6AC-E416EB732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5" name="Freeform 91">
                <a:extLst>
                  <a:ext uri="{FF2B5EF4-FFF2-40B4-BE49-F238E27FC236}">
                    <a16:creationId xmlns:a16="http://schemas.microsoft.com/office/drawing/2014/main" id="{DF6C08B4-317D-4F73-8046-0A2E6A9F4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6" name="Freeform 92">
                <a:extLst>
                  <a:ext uri="{FF2B5EF4-FFF2-40B4-BE49-F238E27FC236}">
                    <a16:creationId xmlns:a16="http://schemas.microsoft.com/office/drawing/2014/main" id="{052F22A9-7841-4204-A51F-76640142C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7" name="Freeform 93">
                <a:extLst>
                  <a:ext uri="{FF2B5EF4-FFF2-40B4-BE49-F238E27FC236}">
                    <a16:creationId xmlns:a16="http://schemas.microsoft.com/office/drawing/2014/main" id="{6A535125-5DB5-4A2E-8311-CA830F2F5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8" name="Freeform 94">
                <a:extLst>
                  <a:ext uri="{FF2B5EF4-FFF2-40B4-BE49-F238E27FC236}">
                    <a16:creationId xmlns:a16="http://schemas.microsoft.com/office/drawing/2014/main" id="{F28E06A1-1ED9-475E-A10B-1ACE2AD48C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9" name="Freeform 95">
                <a:extLst>
                  <a:ext uri="{FF2B5EF4-FFF2-40B4-BE49-F238E27FC236}">
                    <a16:creationId xmlns:a16="http://schemas.microsoft.com/office/drawing/2014/main" id="{685D9F58-FC5E-4133-8E8A-4B83622C7A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0" name="Freeform 96">
                <a:extLst>
                  <a:ext uri="{FF2B5EF4-FFF2-40B4-BE49-F238E27FC236}">
                    <a16:creationId xmlns:a16="http://schemas.microsoft.com/office/drawing/2014/main" id="{F0921AF9-53BF-4227-B542-E904D4514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1" name="Freeform 97">
                <a:extLst>
                  <a:ext uri="{FF2B5EF4-FFF2-40B4-BE49-F238E27FC236}">
                    <a16:creationId xmlns:a16="http://schemas.microsoft.com/office/drawing/2014/main" id="{6B1FD5B8-F9B8-41D4-941C-02D38CBE63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2" name="Freeform 98">
                <a:extLst>
                  <a:ext uri="{FF2B5EF4-FFF2-40B4-BE49-F238E27FC236}">
                    <a16:creationId xmlns:a16="http://schemas.microsoft.com/office/drawing/2014/main" id="{EE344350-A6AE-4C12-82E2-FCA41E7EDA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3" name="Freeform 99">
                <a:extLst>
                  <a:ext uri="{FF2B5EF4-FFF2-40B4-BE49-F238E27FC236}">
                    <a16:creationId xmlns:a16="http://schemas.microsoft.com/office/drawing/2014/main" id="{B86E59F7-7640-43A1-9E5A-53EE5F5C9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4" name="Freeform 100">
                <a:extLst>
                  <a:ext uri="{FF2B5EF4-FFF2-40B4-BE49-F238E27FC236}">
                    <a16:creationId xmlns:a16="http://schemas.microsoft.com/office/drawing/2014/main" id="{215652BC-2210-4F30-B8EB-7EBA1F66C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5" name="Freeform 101">
                <a:extLst>
                  <a:ext uri="{FF2B5EF4-FFF2-40B4-BE49-F238E27FC236}">
                    <a16:creationId xmlns:a16="http://schemas.microsoft.com/office/drawing/2014/main" id="{6A890E7D-5E2C-48FA-B025-52C9B5222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6" name="Freeform 102">
                <a:extLst>
                  <a:ext uri="{FF2B5EF4-FFF2-40B4-BE49-F238E27FC236}">
                    <a16:creationId xmlns:a16="http://schemas.microsoft.com/office/drawing/2014/main" id="{5BC9F8B4-4598-453D-BFB6-841AEE836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7" name="Freeform 103">
                <a:extLst>
                  <a:ext uri="{FF2B5EF4-FFF2-40B4-BE49-F238E27FC236}">
                    <a16:creationId xmlns:a16="http://schemas.microsoft.com/office/drawing/2014/main" id="{40D8D7D1-EC17-411A-A823-EE94E47D8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8" name="Freeform 104">
                <a:extLst>
                  <a:ext uri="{FF2B5EF4-FFF2-40B4-BE49-F238E27FC236}">
                    <a16:creationId xmlns:a16="http://schemas.microsoft.com/office/drawing/2014/main" id="{E0540DB1-B9F3-439D-B6C2-2DC872253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9" name="Freeform 105">
                <a:extLst>
                  <a:ext uri="{FF2B5EF4-FFF2-40B4-BE49-F238E27FC236}">
                    <a16:creationId xmlns:a16="http://schemas.microsoft.com/office/drawing/2014/main" id="{4A9F74F2-B7E6-4DEC-92BA-2679E40D6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0" name="Freeform 106">
                <a:extLst>
                  <a:ext uri="{FF2B5EF4-FFF2-40B4-BE49-F238E27FC236}">
                    <a16:creationId xmlns:a16="http://schemas.microsoft.com/office/drawing/2014/main" id="{63DD974E-D568-4065-81AF-94C0F6102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1" name="Freeform 108">
                <a:extLst>
                  <a:ext uri="{FF2B5EF4-FFF2-40B4-BE49-F238E27FC236}">
                    <a16:creationId xmlns:a16="http://schemas.microsoft.com/office/drawing/2014/main" id="{690BBC24-8B53-4B58-B171-19CB1E273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2" name="Freeform 109">
                <a:extLst>
                  <a:ext uri="{FF2B5EF4-FFF2-40B4-BE49-F238E27FC236}">
                    <a16:creationId xmlns:a16="http://schemas.microsoft.com/office/drawing/2014/main" id="{99E2CA1F-A1D0-4B23-B3F8-DC21D7D13D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3" name="Freeform 110">
                <a:extLst>
                  <a:ext uri="{FF2B5EF4-FFF2-40B4-BE49-F238E27FC236}">
                    <a16:creationId xmlns:a16="http://schemas.microsoft.com/office/drawing/2014/main" id="{E4F95AF0-685F-4209-8EC3-F5B3ABB95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4" name="Freeform 111">
                <a:extLst>
                  <a:ext uri="{FF2B5EF4-FFF2-40B4-BE49-F238E27FC236}">
                    <a16:creationId xmlns:a16="http://schemas.microsoft.com/office/drawing/2014/main" id="{B03CEC0E-7512-4246-8F1E-DA7C4B7A2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5" name="Freeform 112">
                <a:extLst>
                  <a:ext uri="{FF2B5EF4-FFF2-40B4-BE49-F238E27FC236}">
                    <a16:creationId xmlns:a16="http://schemas.microsoft.com/office/drawing/2014/main" id="{6B5C1B4F-ECCE-4281-8A4B-D501B4362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6" name="Freeform 113">
                <a:extLst>
                  <a:ext uri="{FF2B5EF4-FFF2-40B4-BE49-F238E27FC236}">
                    <a16:creationId xmlns:a16="http://schemas.microsoft.com/office/drawing/2014/main" id="{E11AF6E2-AF0F-4D82-B08F-14B9C0B30A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7" name="Freeform 114">
                <a:extLst>
                  <a:ext uri="{FF2B5EF4-FFF2-40B4-BE49-F238E27FC236}">
                    <a16:creationId xmlns:a16="http://schemas.microsoft.com/office/drawing/2014/main" id="{78F346BA-FA7E-4DF8-ACE9-939A3B8FC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8" name="Freeform 115">
                <a:extLst>
                  <a:ext uri="{FF2B5EF4-FFF2-40B4-BE49-F238E27FC236}">
                    <a16:creationId xmlns:a16="http://schemas.microsoft.com/office/drawing/2014/main" id="{51396BE7-D131-40D1-A7E9-8BA8F52C4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9" name="Freeform 116">
                <a:extLst>
                  <a:ext uri="{FF2B5EF4-FFF2-40B4-BE49-F238E27FC236}">
                    <a16:creationId xmlns:a16="http://schemas.microsoft.com/office/drawing/2014/main" id="{E8319A9F-CD41-4CD4-91DC-0CDBCF7F1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0" name="Freeform 117">
                <a:extLst>
                  <a:ext uri="{FF2B5EF4-FFF2-40B4-BE49-F238E27FC236}">
                    <a16:creationId xmlns:a16="http://schemas.microsoft.com/office/drawing/2014/main" id="{5E4708E0-AE1E-45EE-925E-74560B2A3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1" name="Freeform 118">
                <a:extLst>
                  <a:ext uri="{FF2B5EF4-FFF2-40B4-BE49-F238E27FC236}">
                    <a16:creationId xmlns:a16="http://schemas.microsoft.com/office/drawing/2014/main" id="{1F08A624-547B-48B0-8DC1-03FE5729F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2" name="Freeform 119">
                <a:extLst>
                  <a:ext uri="{FF2B5EF4-FFF2-40B4-BE49-F238E27FC236}">
                    <a16:creationId xmlns:a16="http://schemas.microsoft.com/office/drawing/2014/main" id="{74E32B58-E4F8-4E88-A5CB-8EDD35949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3" name="Freeform 120">
                <a:extLst>
                  <a:ext uri="{FF2B5EF4-FFF2-40B4-BE49-F238E27FC236}">
                    <a16:creationId xmlns:a16="http://schemas.microsoft.com/office/drawing/2014/main" id="{172AAA69-DB34-4044-9451-5621A8CED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4" name="Freeform 121">
                <a:extLst>
                  <a:ext uri="{FF2B5EF4-FFF2-40B4-BE49-F238E27FC236}">
                    <a16:creationId xmlns:a16="http://schemas.microsoft.com/office/drawing/2014/main" id="{EA3A0EB4-A1E4-49B0-8E77-8B2085E7F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5" name="Freeform 122">
                <a:extLst>
                  <a:ext uri="{FF2B5EF4-FFF2-40B4-BE49-F238E27FC236}">
                    <a16:creationId xmlns:a16="http://schemas.microsoft.com/office/drawing/2014/main" id="{2D847BCB-CE0B-47A3-A342-080BC988D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6" name="Freeform 123">
                <a:extLst>
                  <a:ext uri="{FF2B5EF4-FFF2-40B4-BE49-F238E27FC236}">
                    <a16:creationId xmlns:a16="http://schemas.microsoft.com/office/drawing/2014/main" id="{57A08BF3-BA9E-4B6E-BC54-44D43F883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7" name="Freeform 124">
                <a:extLst>
                  <a:ext uri="{FF2B5EF4-FFF2-40B4-BE49-F238E27FC236}">
                    <a16:creationId xmlns:a16="http://schemas.microsoft.com/office/drawing/2014/main" id="{637D32A7-F7AA-428E-AA41-97308E4D8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8" name="Freeform 125">
                <a:extLst>
                  <a:ext uri="{FF2B5EF4-FFF2-40B4-BE49-F238E27FC236}">
                    <a16:creationId xmlns:a16="http://schemas.microsoft.com/office/drawing/2014/main" id="{72613661-F14C-43F3-80EC-589B945A73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9" name="Freeform 127">
                <a:extLst>
                  <a:ext uri="{FF2B5EF4-FFF2-40B4-BE49-F238E27FC236}">
                    <a16:creationId xmlns:a16="http://schemas.microsoft.com/office/drawing/2014/main" id="{7F1FC9B7-0096-47E5-A400-B2BBDD7BE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0" name="Freeform 128">
                <a:extLst>
                  <a:ext uri="{FF2B5EF4-FFF2-40B4-BE49-F238E27FC236}">
                    <a16:creationId xmlns:a16="http://schemas.microsoft.com/office/drawing/2014/main" id="{81581C3C-7292-4593-A1AD-C81869167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1" name="Freeform 129">
                <a:extLst>
                  <a:ext uri="{FF2B5EF4-FFF2-40B4-BE49-F238E27FC236}">
                    <a16:creationId xmlns:a16="http://schemas.microsoft.com/office/drawing/2014/main" id="{9B93C8CC-7488-4D0C-A7AA-FC3F17EAA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2" name="Freeform 130">
                <a:extLst>
                  <a:ext uri="{FF2B5EF4-FFF2-40B4-BE49-F238E27FC236}">
                    <a16:creationId xmlns:a16="http://schemas.microsoft.com/office/drawing/2014/main" id="{E7F1CA81-F826-4DAE-B28D-137A2EF8D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3" name="Freeform 131">
                <a:extLst>
                  <a:ext uri="{FF2B5EF4-FFF2-40B4-BE49-F238E27FC236}">
                    <a16:creationId xmlns:a16="http://schemas.microsoft.com/office/drawing/2014/main" id="{6EAE9BEC-8817-40D2-B774-6FCD4B5C2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4" name="Freeform 132">
                <a:extLst>
                  <a:ext uri="{FF2B5EF4-FFF2-40B4-BE49-F238E27FC236}">
                    <a16:creationId xmlns:a16="http://schemas.microsoft.com/office/drawing/2014/main" id="{771D0C1C-5981-4DF3-ADDA-87C59B9FA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5" name="Freeform 133">
                <a:extLst>
                  <a:ext uri="{FF2B5EF4-FFF2-40B4-BE49-F238E27FC236}">
                    <a16:creationId xmlns:a16="http://schemas.microsoft.com/office/drawing/2014/main" id="{160F79A8-FA2A-4FD8-93A6-964048DEC7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6" name="Freeform 134">
                <a:extLst>
                  <a:ext uri="{FF2B5EF4-FFF2-40B4-BE49-F238E27FC236}">
                    <a16:creationId xmlns:a16="http://schemas.microsoft.com/office/drawing/2014/main" id="{6A00554E-8FCA-46B9-B6EA-AA3F52C76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7" name="Freeform 135">
                <a:extLst>
                  <a:ext uri="{FF2B5EF4-FFF2-40B4-BE49-F238E27FC236}">
                    <a16:creationId xmlns:a16="http://schemas.microsoft.com/office/drawing/2014/main" id="{F927DA4D-607F-403D-80DF-724738CD1C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8" name="Freeform 136">
                <a:extLst>
                  <a:ext uri="{FF2B5EF4-FFF2-40B4-BE49-F238E27FC236}">
                    <a16:creationId xmlns:a16="http://schemas.microsoft.com/office/drawing/2014/main" id="{8CFF5FC1-29C9-45FF-A044-EF75EEA74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9" name="Freeform 137">
                <a:extLst>
                  <a:ext uri="{FF2B5EF4-FFF2-40B4-BE49-F238E27FC236}">
                    <a16:creationId xmlns:a16="http://schemas.microsoft.com/office/drawing/2014/main" id="{45733734-1382-49B3-B225-B3C64C2FC5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0" name="Freeform 138">
                <a:extLst>
                  <a:ext uri="{FF2B5EF4-FFF2-40B4-BE49-F238E27FC236}">
                    <a16:creationId xmlns:a16="http://schemas.microsoft.com/office/drawing/2014/main" id="{8C4A3A08-F715-4BD7-8837-6C807A985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1" name="Freeform 139">
                <a:extLst>
                  <a:ext uri="{FF2B5EF4-FFF2-40B4-BE49-F238E27FC236}">
                    <a16:creationId xmlns:a16="http://schemas.microsoft.com/office/drawing/2014/main" id="{ABCD9A74-554E-4DE1-A2BF-B1F5C64068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2" name="Freeform 140">
                <a:extLst>
                  <a:ext uri="{FF2B5EF4-FFF2-40B4-BE49-F238E27FC236}">
                    <a16:creationId xmlns:a16="http://schemas.microsoft.com/office/drawing/2014/main" id="{3A975E57-CE4B-4A56-82D6-B0D503BED4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3" name="Freeform 141">
                <a:extLst>
                  <a:ext uri="{FF2B5EF4-FFF2-40B4-BE49-F238E27FC236}">
                    <a16:creationId xmlns:a16="http://schemas.microsoft.com/office/drawing/2014/main" id="{E802BB90-0670-4B71-BA36-F788E34E36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4" name="Freeform 142">
                <a:extLst>
                  <a:ext uri="{FF2B5EF4-FFF2-40B4-BE49-F238E27FC236}">
                    <a16:creationId xmlns:a16="http://schemas.microsoft.com/office/drawing/2014/main" id="{56555BD9-B286-4A68-A729-9E0215BB80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5" name="Freeform 143">
                <a:extLst>
                  <a:ext uri="{FF2B5EF4-FFF2-40B4-BE49-F238E27FC236}">
                    <a16:creationId xmlns:a16="http://schemas.microsoft.com/office/drawing/2014/main" id="{CFBA9559-8011-4DCA-A98E-C7843FFF53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6" name="Freeform 144">
                <a:extLst>
                  <a:ext uri="{FF2B5EF4-FFF2-40B4-BE49-F238E27FC236}">
                    <a16:creationId xmlns:a16="http://schemas.microsoft.com/office/drawing/2014/main" id="{FC2E7771-172F-47EC-81B7-E1345898E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7" name="Freeform 145">
                <a:extLst>
                  <a:ext uri="{FF2B5EF4-FFF2-40B4-BE49-F238E27FC236}">
                    <a16:creationId xmlns:a16="http://schemas.microsoft.com/office/drawing/2014/main" id="{1EEB1439-ED07-492A-9E07-93EF6145F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8" name="Freeform 146">
                <a:extLst>
                  <a:ext uri="{FF2B5EF4-FFF2-40B4-BE49-F238E27FC236}">
                    <a16:creationId xmlns:a16="http://schemas.microsoft.com/office/drawing/2014/main" id="{193023EF-5A34-4EE1-98D9-8C3B61A0CE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9" name="Freeform 147">
                <a:extLst>
                  <a:ext uri="{FF2B5EF4-FFF2-40B4-BE49-F238E27FC236}">
                    <a16:creationId xmlns:a16="http://schemas.microsoft.com/office/drawing/2014/main" id="{5C0B1A09-60E2-4736-B7C7-8BDE0C9726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0" name="Freeform 148">
                <a:extLst>
                  <a:ext uri="{FF2B5EF4-FFF2-40B4-BE49-F238E27FC236}">
                    <a16:creationId xmlns:a16="http://schemas.microsoft.com/office/drawing/2014/main" id="{A475EFC6-2937-4F25-AF25-C93D6F803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1" name="Freeform 149">
                <a:extLst>
                  <a:ext uri="{FF2B5EF4-FFF2-40B4-BE49-F238E27FC236}">
                    <a16:creationId xmlns:a16="http://schemas.microsoft.com/office/drawing/2014/main" id="{33E0C865-0400-43F6-AE48-1CC7499D15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2" name="Freeform 150">
                <a:extLst>
                  <a:ext uri="{FF2B5EF4-FFF2-40B4-BE49-F238E27FC236}">
                    <a16:creationId xmlns:a16="http://schemas.microsoft.com/office/drawing/2014/main" id="{1B049606-2312-44F1-8B6D-E66C144DCF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3" name="Freeform 151">
                <a:extLst>
                  <a:ext uri="{FF2B5EF4-FFF2-40B4-BE49-F238E27FC236}">
                    <a16:creationId xmlns:a16="http://schemas.microsoft.com/office/drawing/2014/main" id="{EABF83F1-A835-4E17-837E-E9BE598C81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4" name="Freeform 152">
                <a:extLst>
                  <a:ext uri="{FF2B5EF4-FFF2-40B4-BE49-F238E27FC236}">
                    <a16:creationId xmlns:a16="http://schemas.microsoft.com/office/drawing/2014/main" id="{7A05884A-2FA8-49F5-A48B-87C5D18753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5" name="Freeform 153">
                <a:extLst>
                  <a:ext uri="{FF2B5EF4-FFF2-40B4-BE49-F238E27FC236}">
                    <a16:creationId xmlns:a16="http://schemas.microsoft.com/office/drawing/2014/main" id="{F1C7C850-333E-4137-9F52-DF5797ED5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6" name="Freeform 154">
                <a:extLst>
                  <a:ext uri="{FF2B5EF4-FFF2-40B4-BE49-F238E27FC236}">
                    <a16:creationId xmlns:a16="http://schemas.microsoft.com/office/drawing/2014/main" id="{04F24D10-53FB-4EB7-B9F4-F4B8D47F7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7" name="Freeform 155">
                <a:extLst>
                  <a:ext uri="{FF2B5EF4-FFF2-40B4-BE49-F238E27FC236}">
                    <a16:creationId xmlns:a16="http://schemas.microsoft.com/office/drawing/2014/main" id="{E42BE77C-1DDB-4885-9070-908231D6B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8" name="Freeform 156">
                <a:extLst>
                  <a:ext uri="{FF2B5EF4-FFF2-40B4-BE49-F238E27FC236}">
                    <a16:creationId xmlns:a16="http://schemas.microsoft.com/office/drawing/2014/main" id="{F2481323-97D8-4411-9DE7-007C29CB22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9" name="Freeform 157">
                <a:extLst>
                  <a:ext uri="{FF2B5EF4-FFF2-40B4-BE49-F238E27FC236}">
                    <a16:creationId xmlns:a16="http://schemas.microsoft.com/office/drawing/2014/main" id="{EDDB3AE5-B541-4FE0-BC29-FB5475E572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0" name="Freeform 159">
                <a:extLst>
                  <a:ext uri="{FF2B5EF4-FFF2-40B4-BE49-F238E27FC236}">
                    <a16:creationId xmlns:a16="http://schemas.microsoft.com/office/drawing/2014/main" id="{5773DC10-43AA-4B18-8A1A-8CCFF8DE3F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1" name="Freeform 160">
                <a:extLst>
                  <a:ext uri="{FF2B5EF4-FFF2-40B4-BE49-F238E27FC236}">
                    <a16:creationId xmlns:a16="http://schemas.microsoft.com/office/drawing/2014/main" id="{191D217B-7D0B-4A62-B1E3-A464529EB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2" name="Freeform 161">
                <a:extLst>
                  <a:ext uri="{FF2B5EF4-FFF2-40B4-BE49-F238E27FC236}">
                    <a16:creationId xmlns:a16="http://schemas.microsoft.com/office/drawing/2014/main" id="{E2A4B97E-0099-4391-9A1E-8C27443624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3" name="Freeform 162">
                <a:extLst>
                  <a:ext uri="{FF2B5EF4-FFF2-40B4-BE49-F238E27FC236}">
                    <a16:creationId xmlns:a16="http://schemas.microsoft.com/office/drawing/2014/main" id="{A90A4A1E-F9AF-4608-B446-955B088CBD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4" name="Freeform 165">
                <a:extLst>
                  <a:ext uri="{FF2B5EF4-FFF2-40B4-BE49-F238E27FC236}">
                    <a16:creationId xmlns:a16="http://schemas.microsoft.com/office/drawing/2014/main" id="{2BB45075-6164-4468-BB37-83B8EC1CA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5" name="Freeform 166">
                <a:extLst>
                  <a:ext uri="{FF2B5EF4-FFF2-40B4-BE49-F238E27FC236}">
                    <a16:creationId xmlns:a16="http://schemas.microsoft.com/office/drawing/2014/main" id="{919D173C-7F86-45C2-AB0F-C6F631180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6" name="Freeform 167">
                <a:extLst>
                  <a:ext uri="{FF2B5EF4-FFF2-40B4-BE49-F238E27FC236}">
                    <a16:creationId xmlns:a16="http://schemas.microsoft.com/office/drawing/2014/main" id="{2E2141BC-6271-4181-8663-5D32A4C98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7" name="Freeform 168">
                <a:extLst>
                  <a:ext uri="{FF2B5EF4-FFF2-40B4-BE49-F238E27FC236}">
                    <a16:creationId xmlns:a16="http://schemas.microsoft.com/office/drawing/2014/main" id="{9E9FC834-BA4D-40C7-BCA1-9A8D3C45F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8" name="Freeform 169">
                <a:extLst>
                  <a:ext uri="{FF2B5EF4-FFF2-40B4-BE49-F238E27FC236}">
                    <a16:creationId xmlns:a16="http://schemas.microsoft.com/office/drawing/2014/main" id="{F72D6D50-6040-4419-B895-D2118825D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9" name="Freeform 170">
                <a:extLst>
                  <a:ext uri="{FF2B5EF4-FFF2-40B4-BE49-F238E27FC236}">
                    <a16:creationId xmlns:a16="http://schemas.microsoft.com/office/drawing/2014/main" id="{B66750E4-EDC1-40DF-9A9D-1FC19EA157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0" name="Freeform 171">
                <a:extLst>
                  <a:ext uri="{FF2B5EF4-FFF2-40B4-BE49-F238E27FC236}">
                    <a16:creationId xmlns:a16="http://schemas.microsoft.com/office/drawing/2014/main" id="{0164B8D6-87C3-4035-A187-B339C5CB0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1" name="Freeform 172">
                <a:extLst>
                  <a:ext uri="{FF2B5EF4-FFF2-40B4-BE49-F238E27FC236}">
                    <a16:creationId xmlns:a16="http://schemas.microsoft.com/office/drawing/2014/main" id="{6B4015FF-BF2A-4F46-AB18-CAD2C2835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2" name="Freeform 173">
                <a:extLst>
                  <a:ext uri="{FF2B5EF4-FFF2-40B4-BE49-F238E27FC236}">
                    <a16:creationId xmlns:a16="http://schemas.microsoft.com/office/drawing/2014/main" id="{8365C8BD-71AA-4763-8DA0-E3ECD91AF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3" name="Freeform 174">
                <a:extLst>
                  <a:ext uri="{FF2B5EF4-FFF2-40B4-BE49-F238E27FC236}">
                    <a16:creationId xmlns:a16="http://schemas.microsoft.com/office/drawing/2014/main" id="{19CBFC91-307F-4A75-AF4D-954E5F0667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4" name="Freeform 175">
                <a:extLst>
                  <a:ext uri="{FF2B5EF4-FFF2-40B4-BE49-F238E27FC236}">
                    <a16:creationId xmlns:a16="http://schemas.microsoft.com/office/drawing/2014/main" id="{7DB09ADC-EE60-4BFA-8965-A13CE0877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5" name="Freeform 176">
                <a:extLst>
                  <a:ext uri="{FF2B5EF4-FFF2-40B4-BE49-F238E27FC236}">
                    <a16:creationId xmlns:a16="http://schemas.microsoft.com/office/drawing/2014/main" id="{5F612F07-26EA-45FC-A6A9-CACAD599B1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5" name="Freeform 177">
                <a:extLst>
                  <a:ext uri="{FF2B5EF4-FFF2-40B4-BE49-F238E27FC236}">
                    <a16:creationId xmlns:a16="http://schemas.microsoft.com/office/drawing/2014/main" id="{B37C169E-05F7-4F09-BB91-FDF1FA4AB8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6" name="Freeform 178">
                <a:extLst>
                  <a:ext uri="{FF2B5EF4-FFF2-40B4-BE49-F238E27FC236}">
                    <a16:creationId xmlns:a16="http://schemas.microsoft.com/office/drawing/2014/main" id="{DB1CCE59-D01C-4498-8428-6F422AC236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7" name="Freeform 179">
                <a:extLst>
                  <a:ext uri="{FF2B5EF4-FFF2-40B4-BE49-F238E27FC236}">
                    <a16:creationId xmlns:a16="http://schemas.microsoft.com/office/drawing/2014/main" id="{F7988573-2527-4619-9B40-44B145BE36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8" name="Freeform 180">
                <a:extLst>
                  <a:ext uri="{FF2B5EF4-FFF2-40B4-BE49-F238E27FC236}">
                    <a16:creationId xmlns:a16="http://schemas.microsoft.com/office/drawing/2014/main" id="{37D15F75-35B9-44BC-AE67-6BF589890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9" name="Freeform 181">
                <a:extLst>
                  <a:ext uri="{FF2B5EF4-FFF2-40B4-BE49-F238E27FC236}">
                    <a16:creationId xmlns:a16="http://schemas.microsoft.com/office/drawing/2014/main" id="{56893D7D-6A56-4356-8DBF-8B5966463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560" name="Text Placeholder 553">
            <a:extLst>
              <a:ext uri="{FF2B5EF4-FFF2-40B4-BE49-F238E27FC236}">
                <a16:creationId xmlns:a16="http://schemas.microsoft.com/office/drawing/2014/main" id="{D912895C-B21A-4D2F-8D0B-7647A17FE8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09702" y="2605400"/>
            <a:ext cx="470708" cy="568049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/>
              <a:t>Bucharest, Romania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E62B8-76B4-48AF-BECC-7E8965977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7501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– Gri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9">
            <a:extLst>
              <a:ext uri="{FF2B5EF4-FFF2-40B4-BE49-F238E27FC236}">
                <a16:creationId xmlns:a16="http://schemas.microsoft.com/office/drawing/2014/main" id="{E409AA73-CDC0-765C-694A-2D6DFEB8FDB4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E7EAEA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lvl="0" indent="0">
              <a:spcBef>
                <a:spcPts val="1000"/>
              </a:spcBef>
              <a:buFont typeface="Arial"/>
              <a:buNone/>
              <a:defRPr sz="2000">
                <a:solidFill>
                  <a:schemeClr val="bg1">
                    <a:alpha val="0"/>
                  </a:schemeClr>
                </a:solidFill>
                <a:latin typeface="Arial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/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5C7D94-3E00-5250-D2FC-2DC0FB4C43E5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E7EAEA"/>
          </a:solidFill>
        </p:spPr>
        <p:txBody>
          <a:bodyPr wrap="square">
            <a:noAutofit/>
          </a:bodyPr>
          <a:lstStyle/>
          <a:p>
            <a:pPr lvl="0" indent="0">
              <a:spcBef>
                <a:spcPts val="1000"/>
              </a:spcBef>
              <a:buFont typeface="Arial"/>
              <a:buNone/>
            </a:pPr>
            <a:endParaRPr lang="en-US" sz="2000" err="1">
              <a:solidFill>
                <a:schemeClr val="bg1">
                  <a:alpha val="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242CCC4-1787-F7E5-8E54-B36340B4A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2B9D6E8-245C-3C54-92E0-315B8D8172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0143333-DBBD-FD7F-B20A-BA3A743DEC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11539" y="6221029"/>
            <a:ext cx="2700951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FCAAEA0-B7F6-7329-D5BA-2F8124E7A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ADBEE0A5-6977-0DCC-B175-EACC6024AF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46775" y="4457700"/>
            <a:ext cx="3731664" cy="241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479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  <p:pic>
        <p:nvPicPr>
          <p:cNvPr id="6" name="Picture 5" descr="A picture containing text, indoor, monitor, computer&#10;&#10;Description automatically generated">
            <a:extLst>
              <a:ext uri="{FF2B5EF4-FFF2-40B4-BE49-F238E27FC236}">
                <a16:creationId xmlns:a16="http://schemas.microsoft.com/office/drawing/2014/main" id="{901AC528-DDC1-F9E4-1686-444353B945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727" y="43253"/>
            <a:ext cx="10464545" cy="6408347"/>
          </a:xfrm>
          <a:prstGeom prst="rect">
            <a:avLst/>
          </a:prstGeom>
        </p:spPr>
      </p:pic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DAEF34FC-F283-EAE8-A23E-2F59B5A1B03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388578" y="1162050"/>
            <a:ext cx="7414843" cy="41783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Graphic 1" hidden="1">
            <a:extLst>
              <a:ext uri="{FF2B5EF4-FFF2-40B4-BE49-F238E27FC236}">
                <a16:creationId xmlns:a16="http://schemas.microsoft.com/office/drawing/2014/main" id="{B7961E54-2D5C-F2C8-B5EB-C247C5FC79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242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" y="0"/>
            <a:ext cx="12192000" cy="6858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836762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00" y="1783537"/>
            <a:ext cx="11431389" cy="1679947"/>
          </a:xfrm>
        </p:spPr>
        <p:txBody>
          <a:bodyPr tIns="0">
            <a:spAutoFit/>
          </a:bodyPr>
          <a:lstStyle>
            <a:lvl2pPr>
              <a:buClr>
                <a:schemeClr val="tx1"/>
              </a:buClr>
              <a:defRPr baseline="0"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101" y="1382713"/>
            <a:ext cx="11430027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D76FC-5FC2-0A6E-2E54-FE137E70F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95798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B26C9-C562-4C9E-9D7E-52E44652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753" y="1384314"/>
            <a:ext cx="5499263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4198" y="1384314"/>
            <a:ext cx="5499263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C59AEB-0C20-4BAC-A591-A240AD7D754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81100" y="1781175"/>
            <a:ext cx="5499916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4114AF-055C-4E9E-BD24-0EA4638FFBA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313545" y="1781175"/>
            <a:ext cx="5499916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0309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100" y="1384314"/>
            <a:ext cx="3628027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100" y="1781175"/>
            <a:ext cx="3633778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80665" y="1384314"/>
            <a:ext cx="3628027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277386" y="1781175"/>
            <a:ext cx="3633778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80229" y="1384314"/>
            <a:ext cx="3628027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8173673" y="1781175"/>
            <a:ext cx="3633778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7AFD46-0A5D-43AC-A0F5-91BC9C4A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9149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100" y="1384314"/>
            <a:ext cx="2737695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B4E2362-E356-4A39-BFCD-3E1AEA06E41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100" y="1781174"/>
            <a:ext cx="2742034" cy="1987724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DED9890-AE6A-4175-A2D3-94CD8046DE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9096" y="1384314"/>
            <a:ext cx="2737695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B3C3060-27A6-4548-B724-02533381848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277455" y="1781174"/>
            <a:ext cx="2742034" cy="1987724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5B79AD3-9CCE-4AA6-A9B4-5F9A43BC781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77092" y="1384314"/>
            <a:ext cx="2737695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C5F5AA9-D133-46A4-A522-544F77D1A78B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173809" y="1781174"/>
            <a:ext cx="2742034" cy="1987724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2AD1F5CB-9325-407F-A82E-AD63D7DB55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75088" y="1384314"/>
            <a:ext cx="2737695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422D8ED-8DB0-4D9F-8593-51376DCEC52C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070163" y="1781174"/>
            <a:ext cx="2742034" cy="1987724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4D9F3-C7D9-43F2-953A-454ACDC6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38618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100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472D317-8C7C-4435-97B7-AD733CBE00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02313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C950CA8-931F-42EC-8D1C-684B10BA33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3525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CFB36ED7-BBFD-4DB9-9421-F9BE8CD07C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44738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D6519DA7-2099-4BBE-BC01-9482B3B541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65951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DFC327-60D5-4420-B53E-212D6DE4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67CDA3-2D8A-6C25-0F85-6E1AB88FC8F0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1098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E2471F9-5675-827E-F772-4E8A589A7DE9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2702312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0252D70-3D81-1CBE-A29A-3BE42249843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5023525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8EE84D0-DE36-1F33-0569-3071708C6552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7344739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4FC6590-45B4-60C9-51D1-402D9BEC1CD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9665951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89779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100" y="1384314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381101" y="1781173"/>
            <a:ext cx="3621348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89390" y="1384314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286122" y="1781173"/>
            <a:ext cx="3621348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680" y="1384314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8191143" y="1781173"/>
            <a:ext cx="3621348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433CE7C-F359-47A8-841D-14982B8C8F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1100" y="4044052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1F7901-0058-4543-B156-041351228BF3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381101" y="4440912"/>
            <a:ext cx="3621348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B24EDE4-1DE9-4DA3-A5DE-8AA56EA30F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89390" y="4044052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E62CC6-7DD7-4F2C-92A7-592426B1F84C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4286122" y="4440912"/>
            <a:ext cx="3621348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3DB1F1-4AE8-4CB2-9862-800506C55B5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97680" y="4044052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2DFB085-0C55-4FCF-A2C8-2D229DB955D0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8191143" y="4440912"/>
            <a:ext cx="3621348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E697B4-F430-4CA7-935A-2F894B62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716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100" y="2766130"/>
            <a:ext cx="2068993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81101" y="3024575"/>
            <a:ext cx="2068750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381101" y="4077354"/>
            <a:ext cx="8790687" cy="743793"/>
          </a:xfrm>
        </p:spPr>
        <p:txBody>
          <a:bodyPr>
            <a:spAutoFit/>
          </a:bodyPr>
          <a:lstStyle>
            <a:lvl1pPr>
              <a:defRPr sz="900"/>
            </a:lvl1pPr>
            <a:lvl2pPr marL="114300" indent="-114300">
              <a:spcBef>
                <a:spcPts val="100"/>
              </a:spcBef>
              <a:buClr>
                <a:schemeClr val="tx1"/>
              </a:buClr>
              <a:tabLst/>
              <a:defRPr sz="900"/>
            </a:lvl2pPr>
            <a:lvl3pPr marL="230188" indent="-115888">
              <a:spcBef>
                <a:spcPts val="100"/>
              </a:spcBef>
              <a:buClr>
                <a:schemeClr val="tx1"/>
              </a:buClr>
              <a:tabLst/>
              <a:defRPr sz="900"/>
            </a:lvl3pPr>
            <a:lvl4pPr marL="346075" indent="-115888">
              <a:spcBef>
                <a:spcPts val="100"/>
              </a:spcBef>
              <a:buClr>
                <a:schemeClr val="tx1"/>
              </a:buClr>
              <a:tabLst/>
              <a:defRPr sz="900"/>
            </a:lvl4pPr>
            <a:lvl5pPr marL="460375" indent="-114300">
              <a:spcBef>
                <a:spcPts val="100"/>
              </a:spcBef>
              <a:buClr>
                <a:schemeClr val="tx1"/>
              </a:buClr>
              <a:tabLst/>
              <a:defRPr sz="90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338DBE-2C15-4F70-8277-DDD730F97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C53361B-5856-4302-8CF7-6BF7C17066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21666" y="2766130"/>
            <a:ext cx="2068993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95A3F7CB-6CED-43C7-A382-F2A8F2EBD7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21747" y="3024575"/>
            <a:ext cx="2068750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marL="112713" lvl="1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225425" lvl="2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A59C17CE-8E20-47E7-9745-BD8DF5D69E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62231" y="2766130"/>
            <a:ext cx="2068993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0231F24C-AA35-4993-B9E0-BBEE487530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62394" y="3024575"/>
            <a:ext cx="2068750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marL="112713" lvl="1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225425" lvl="2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A5AC34E-3B4C-469E-B9C4-C085D8EC02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02796" y="2766130"/>
            <a:ext cx="2068993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A0A6254F-A341-4409-90BD-661FAACB8D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03039" y="3024575"/>
            <a:ext cx="2068750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marL="112713" lvl="1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225425" lvl="2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369563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F6851EF3-E456-437C-A6B0-4799E41CBB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02" y="1781174"/>
            <a:ext cx="5342532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182" y="1384314"/>
            <a:ext cx="5341789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EC3F1-CFF8-4AA4-BEA2-C7220A4A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51634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– Grid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3767F06-786F-3D4D-337E-4B3833A9482B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12" name="Text Placeholder 49">
            <a:extLst>
              <a:ext uri="{FF2B5EF4-FFF2-40B4-BE49-F238E27FC236}">
                <a16:creationId xmlns:a16="http://schemas.microsoft.com/office/drawing/2014/main" id="{C5971528-7519-8D27-8319-0BAC38167AD0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029EDDE-5913-D770-3D7E-8AA9DD50B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3750264-570F-EC56-3569-348B692410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599BBD5-72F2-F62D-3703-8A7CB82D7E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11539" y="6221029"/>
            <a:ext cx="2700951" cy="357052"/>
          </a:xfrm>
        </p:spPr>
        <p:txBody>
          <a:bodyPr anchor="b" anchorCtr="0"/>
          <a:lstStyle>
            <a:lvl1pPr algn="r">
              <a:defRPr sz="8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C217187-B9BF-BF40-2265-A7F664D747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  <p:pic>
        <p:nvPicPr>
          <p:cNvPr id="18" name="Picture 17" descr="A blue and white robot&#10;&#10;Description automatically generated with medium confidence">
            <a:extLst>
              <a:ext uri="{FF2B5EF4-FFF2-40B4-BE49-F238E27FC236}">
                <a16:creationId xmlns:a16="http://schemas.microsoft.com/office/drawing/2014/main" id="{3F23B5A5-BB46-EB31-FB82-E7B823A219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11918" y="4466168"/>
            <a:ext cx="3302860" cy="220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09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39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100" y="4024731"/>
            <a:ext cx="2711020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5A77170-A9FD-45D4-8584-19D45A2A8F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101" y="4421593"/>
            <a:ext cx="2711397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5E12E6-5FC6-4DAD-AFC7-D1C06F78D64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833883" y="1737114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B70EEE1-61F9-44E3-AE83-70A2FCDE47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87310" y="4024731"/>
            <a:ext cx="2711020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BF3F0D4-7BA6-430E-8092-94251D5111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87236" y="4421593"/>
            <a:ext cx="2711397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D2FC425-D823-47D8-9213-2BED7731FFA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740093" y="1737114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78182FC-A485-4780-8095-1090C2B8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93520" y="4024731"/>
            <a:ext cx="2711020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467F341-791E-49E5-84A8-2C48795FE7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93370" y="4421593"/>
            <a:ext cx="2711397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65B243A-457D-4431-A51D-DE024E17A13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646302" y="1737114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666DD00-9E5D-4272-9205-D57612EE55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9731" y="4024731"/>
            <a:ext cx="2711020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A0CC58B-4150-475B-A65A-9286B8F46A8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99504" y="4421593"/>
            <a:ext cx="2711397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5117A4-648E-4187-ABAF-F046B1725C1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552513" y="1737114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CC241-9D6F-48F3-989A-87A4641E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71509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 SML/MED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8E707A-818D-4F5F-AF70-92565FE93EF9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81732C-6F2E-4AEF-9811-6FEA125FFC70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4B048DD-74FB-4B91-AF19-BCB05658ED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8946" y="4932082"/>
            <a:ext cx="1277700" cy="1277367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endParaRPr lang="en-PH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16B6036-F475-4C72-B8D2-2A65E7CBE2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946" y="1247776"/>
            <a:ext cx="5157541" cy="3316605"/>
          </a:xfrm>
        </p:spPr>
        <p:txBody>
          <a:bodyPr/>
          <a:lstStyle>
            <a:lvl1pPr>
              <a:defRPr sz="28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P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FA51D-EBF3-44D4-9FF4-93AB991E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01" y="357722"/>
            <a:ext cx="6610663" cy="6900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18" name="Freeform: Shape 41">
            <a:extLst>
              <a:ext uri="{FF2B5EF4-FFF2-40B4-BE49-F238E27FC236}">
                <a16:creationId xmlns:a16="http://schemas.microsoft.com/office/drawing/2014/main" id="{199E99A3-D28D-4137-8547-AF797EF03F3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5"/>
            <a:ext cx="520273" cy="5204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67187-C3B5-400B-BF75-59E4BA3999B4}"/>
              </a:ext>
            </a:extLst>
          </p:cNvPr>
          <p:cNvSpPr txBox="1">
            <a:spLocks/>
          </p:cNvSpPr>
          <p:nvPr userDrawn="1"/>
        </p:nvSpPr>
        <p:spPr>
          <a:xfrm>
            <a:off x="7041922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6275DF96-E9FD-4B74-93AD-6BB6131B2A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16156" y="5223329"/>
            <a:ext cx="3500331" cy="694870"/>
          </a:xfrm>
        </p:spPr>
        <p:txBody>
          <a:bodyPr anchor="ctr"/>
          <a:lstStyle>
            <a:lvl1pPr algn="l">
              <a:spcBef>
                <a:spcPts val="0"/>
              </a:spcBef>
              <a:defRPr sz="1400" b="1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19A511-4556-413D-90A1-72DFACF82F59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5999" y="1316831"/>
            <a:ext cx="0" cy="4898232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234D5942-0260-4903-A7CA-E8BF4BD506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9513" y="1247776"/>
            <a:ext cx="166731" cy="598591"/>
          </a:xfrm>
        </p:spPr>
        <p:txBody>
          <a:bodyPr anchor="t"/>
          <a:lstStyle>
            <a:lvl1pPr>
              <a:defRPr sz="28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25" name="Picture Placeholder 18">
            <a:extLst>
              <a:ext uri="{FF2B5EF4-FFF2-40B4-BE49-F238E27FC236}">
                <a16:creationId xmlns:a16="http://schemas.microsoft.com/office/drawing/2014/main" id="{B86592B9-34AB-4D27-9986-6FADA0DA55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54947" y="4932082"/>
            <a:ext cx="1277700" cy="1277367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endParaRPr lang="en-PH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33BC8332-D34E-4D26-8FEE-507F8A718E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54947" y="1247776"/>
            <a:ext cx="5157541" cy="3316605"/>
          </a:xfrm>
        </p:spPr>
        <p:txBody>
          <a:bodyPr/>
          <a:lstStyle>
            <a:lvl1pPr>
              <a:defRPr sz="28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PH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0EC09441-D621-4F7C-A989-54BC678FC8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12158" y="5223329"/>
            <a:ext cx="3500331" cy="694870"/>
          </a:xfrm>
        </p:spPr>
        <p:txBody>
          <a:bodyPr anchor="ctr"/>
          <a:lstStyle>
            <a:lvl1pPr algn="l">
              <a:spcBef>
                <a:spcPts val="0"/>
              </a:spcBef>
              <a:defRPr sz="1400" b="1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2DF0A1B4-BE3D-48BF-8B6F-A671BDB1A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75515" y="1247776"/>
            <a:ext cx="166731" cy="598591"/>
          </a:xfrm>
        </p:spPr>
        <p:txBody>
          <a:bodyPr anchor="t"/>
          <a:lstStyle>
            <a:lvl1pPr>
              <a:defRPr sz="28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743FC2-332C-5C0C-DA17-7E5C7D51EFBA}"/>
              </a:ext>
            </a:extLst>
          </p:cNvPr>
          <p:cNvGrpSpPr/>
          <p:nvPr userDrawn="1"/>
        </p:nvGrpSpPr>
        <p:grpSpPr>
          <a:xfrm>
            <a:off x="6991767" y="244608"/>
            <a:ext cx="4972747" cy="549346"/>
            <a:chOff x="6989946" y="244608"/>
            <a:chExt cx="4971452" cy="54934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5EBFCFE-6016-21FC-FF2C-9370293F7FA1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445AA3-FE4C-44C2-503C-11C670DC57E1}"/>
                </a:ext>
              </a:extLst>
            </p:cNvPr>
            <p:cNvGrpSpPr/>
            <p:nvPr userDrawn="1"/>
          </p:nvGrpSpPr>
          <p:grpSpPr>
            <a:xfrm>
              <a:off x="8550712" y="244608"/>
              <a:ext cx="3410686" cy="549346"/>
              <a:chOff x="8550712" y="244608"/>
              <a:chExt cx="3410686" cy="549346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2542F323-794E-8266-F045-9DAA48260F5F}"/>
                  </a:ext>
                </a:extLst>
              </p:cNvPr>
              <p:cNvSpPr/>
              <p:nvPr userDrawn="1"/>
            </p:nvSpPr>
            <p:spPr>
              <a:xfrm rot="5400000">
                <a:off x="11021749" y="-145696"/>
                <a:ext cx="549346" cy="1329953"/>
              </a:xfrm>
              <a:custGeom>
                <a:avLst/>
                <a:gdLst>
                  <a:gd name="connsiteX0" fmla="*/ 520400 w 549346"/>
                  <a:gd name="connsiteY0" fmla="*/ 28951 h 1329953"/>
                  <a:gd name="connsiteX1" fmla="*/ 520400 w 549346"/>
                  <a:gd name="connsiteY1" fmla="*/ 7 h 1329953"/>
                  <a:gd name="connsiteX2" fmla="*/ 549346 w 549346"/>
                  <a:gd name="connsiteY2" fmla="*/ 7 h 1329953"/>
                  <a:gd name="connsiteX3" fmla="*/ 549346 w 549346"/>
                  <a:gd name="connsiteY3" fmla="*/ 28951 h 1329953"/>
                  <a:gd name="connsiteX4" fmla="*/ 520400 w 549346"/>
                  <a:gd name="connsiteY4" fmla="*/ 289151 h 1329953"/>
                  <a:gd name="connsiteX5" fmla="*/ 520400 w 549346"/>
                  <a:gd name="connsiteY5" fmla="*/ 260207 h 1329953"/>
                  <a:gd name="connsiteX6" fmla="*/ 549346 w 549346"/>
                  <a:gd name="connsiteY6" fmla="*/ 260207 h 1329953"/>
                  <a:gd name="connsiteX7" fmla="*/ 549346 w 549346"/>
                  <a:gd name="connsiteY7" fmla="*/ 289151 h 1329953"/>
                  <a:gd name="connsiteX8" fmla="*/ 520400 w 549346"/>
                  <a:gd name="connsiteY8" fmla="*/ 549351 h 1329953"/>
                  <a:gd name="connsiteX9" fmla="*/ 520400 w 549346"/>
                  <a:gd name="connsiteY9" fmla="*/ 520407 h 1329953"/>
                  <a:gd name="connsiteX10" fmla="*/ 549346 w 549346"/>
                  <a:gd name="connsiteY10" fmla="*/ 520407 h 1329953"/>
                  <a:gd name="connsiteX11" fmla="*/ 549346 w 549346"/>
                  <a:gd name="connsiteY11" fmla="*/ 549351 h 1329953"/>
                  <a:gd name="connsiteX12" fmla="*/ 520400 w 549346"/>
                  <a:gd name="connsiteY12" fmla="*/ 809555 h 1329953"/>
                  <a:gd name="connsiteX13" fmla="*/ 520400 w 549346"/>
                  <a:gd name="connsiteY13" fmla="*/ 780609 h 1329953"/>
                  <a:gd name="connsiteX14" fmla="*/ 549346 w 549346"/>
                  <a:gd name="connsiteY14" fmla="*/ 780609 h 1329953"/>
                  <a:gd name="connsiteX15" fmla="*/ 549346 w 549346"/>
                  <a:gd name="connsiteY15" fmla="*/ 809555 h 1329953"/>
                  <a:gd name="connsiteX16" fmla="*/ 520400 w 549346"/>
                  <a:gd name="connsiteY16" fmla="*/ 1069753 h 1329953"/>
                  <a:gd name="connsiteX17" fmla="*/ 520400 w 549346"/>
                  <a:gd name="connsiteY17" fmla="*/ 1040809 h 1329953"/>
                  <a:gd name="connsiteX18" fmla="*/ 549346 w 549346"/>
                  <a:gd name="connsiteY18" fmla="*/ 1040809 h 1329953"/>
                  <a:gd name="connsiteX19" fmla="*/ 549346 w 549346"/>
                  <a:gd name="connsiteY19" fmla="*/ 1069753 h 1329953"/>
                  <a:gd name="connsiteX20" fmla="*/ 520400 w 549346"/>
                  <a:gd name="connsiteY20" fmla="*/ 1329953 h 1329953"/>
                  <a:gd name="connsiteX21" fmla="*/ 520400 w 549346"/>
                  <a:gd name="connsiteY21" fmla="*/ 1301009 h 1329953"/>
                  <a:gd name="connsiteX22" fmla="*/ 549346 w 549346"/>
                  <a:gd name="connsiteY22" fmla="*/ 1301009 h 1329953"/>
                  <a:gd name="connsiteX23" fmla="*/ 549346 w 549346"/>
                  <a:gd name="connsiteY23" fmla="*/ 1329953 h 1329953"/>
                  <a:gd name="connsiteX24" fmla="*/ 260201 w 549346"/>
                  <a:gd name="connsiteY24" fmla="*/ 28949 h 1329953"/>
                  <a:gd name="connsiteX25" fmla="*/ 260201 w 549346"/>
                  <a:gd name="connsiteY25" fmla="*/ 3 h 1329953"/>
                  <a:gd name="connsiteX26" fmla="*/ 289145 w 549346"/>
                  <a:gd name="connsiteY26" fmla="*/ 3 h 1329953"/>
                  <a:gd name="connsiteX27" fmla="*/ 289145 w 549346"/>
                  <a:gd name="connsiteY27" fmla="*/ 28949 h 1329953"/>
                  <a:gd name="connsiteX28" fmla="*/ 0 w 549346"/>
                  <a:gd name="connsiteY28" fmla="*/ 28947 h 1329953"/>
                  <a:gd name="connsiteX29" fmla="*/ 0 w 549346"/>
                  <a:gd name="connsiteY29" fmla="*/ 0 h 1329953"/>
                  <a:gd name="connsiteX30" fmla="*/ 28944 w 549346"/>
                  <a:gd name="connsiteY30" fmla="*/ 0 h 1329953"/>
                  <a:gd name="connsiteX31" fmla="*/ 28944 w 549346"/>
                  <a:gd name="connsiteY31" fmla="*/ 28947 h 1329953"/>
                  <a:gd name="connsiteX32" fmla="*/ 0 w 549346"/>
                  <a:gd name="connsiteY32" fmla="*/ 289147 h 1329953"/>
                  <a:gd name="connsiteX33" fmla="*/ 0 w 549346"/>
                  <a:gd name="connsiteY33" fmla="*/ 260203 h 1329953"/>
                  <a:gd name="connsiteX34" fmla="*/ 28944 w 549346"/>
                  <a:gd name="connsiteY34" fmla="*/ 260203 h 1329953"/>
                  <a:gd name="connsiteX35" fmla="*/ 28944 w 549346"/>
                  <a:gd name="connsiteY35" fmla="*/ 289147 h 1329953"/>
                  <a:gd name="connsiteX36" fmla="*/ 0 w 549346"/>
                  <a:gd name="connsiteY36" fmla="*/ 549347 h 1329953"/>
                  <a:gd name="connsiteX37" fmla="*/ 0 w 549346"/>
                  <a:gd name="connsiteY37" fmla="*/ 520403 h 1329953"/>
                  <a:gd name="connsiteX38" fmla="*/ 28944 w 549346"/>
                  <a:gd name="connsiteY38" fmla="*/ 520403 h 1329953"/>
                  <a:gd name="connsiteX39" fmla="*/ 28944 w 549346"/>
                  <a:gd name="connsiteY39" fmla="*/ 549347 h 1329953"/>
                  <a:gd name="connsiteX40" fmla="*/ 0 w 549346"/>
                  <a:gd name="connsiteY40" fmla="*/ 809549 h 1329953"/>
                  <a:gd name="connsiteX41" fmla="*/ 0 w 549346"/>
                  <a:gd name="connsiteY41" fmla="*/ 780603 h 1329953"/>
                  <a:gd name="connsiteX42" fmla="*/ 28944 w 549346"/>
                  <a:gd name="connsiteY42" fmla="*/ 780603 h 1329953"/>
                  <a:gd name="connsiteX43" fmla="*/ 28944 w 549346"/>
                  <a:gd name="connsiteY43" fmla="*/ 809549 h 1329953"/>
                  <a:gd name="connsiteX44" fmla="*/ 0 w 549346"/>
                  <a:gd name="connsiteY44" fmla="*/ 1069747 h 1329953"/>
                  <a:gd name="connsiteX45" fmla="*/ 0 w 549346"/>
                  <a:gd name="connsiteY45" fmla="*/ 1040803 h 1329953"/>
                  <a:gd name="connsiteX46" fmla="*/ 28944 w 549346"/>
                  <a:gd name="connsiteY46" fmla="*/ 1040803 h 1329953"/>
                  <a:gd name="connsiteX47" fmla="*/ 28944 w 549346"/>
                  <a:gd name="connsiteY47" fmla="*/ 1069747 h 1329953"/>
                  <a:gd name="connsiteX48" fmla="*/ 0 w 549346"/>
                  <a:gd name="connsiteY48" fmla="*/ 1329947 h 1329953"/>
                  <a:gd name="connsiteX49" fmla="*/ 0 w 549346"/>
                  <a:gd name="connsiteY49" fmla="*/ 1301003 h 1329953"/>
                  <a:gd name="connsiteX50" fmla="*/ 28944 w 549346"/>
                  <a:gd name="connsiteY50" fmla="*/ 1301003 h 1329953"/>
                  <a:gd name="connsiteX51" fmla="*/ 28944 w 549346"/>
                  <a:gd name="connsiteY51" fmla="*/ 1329947 h 132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49346" h="1329953">
                    <a:moveTo>
                      <a:pt x="520400" y="28951"/>
                    </a:moveTo>
                    <a:lnTo>
                      <a:pt x="520400" y="7"/>
                    </a:lnTo>
                    <a:lnTo>
                      <a:pt x="549346" y="7"/>
                    </a:lnTo>
                    <a:lnTo>
                      <a:pt x="549346" y="28951"/>
                    </a:lnTo>
                    <a:close/>
                    <a:moveTo>
                      <a:pt x="520400" y="289151"/>
                    </a:moveTo>
                    <a:lnTo>
                      <a:pt x="520400" y="260207"/>
                    </a:lnTo>
                    <a:lnTo>
                      <a:pt x="549346" y="260207"/>
                    </a:lnTo>
                    <a:lnTo>
                      <a:pt x="549346" y="289151"/>
                    </a:lnTo>
                    <a:close/>
                    <a:moveTo>
                      <a:pt x="520400" y="549351"/>
                    </a:moveTo>
                    <a:lnTo>
                      <a:pt x="520400" y="520407"/>
                    </a:lnTo>
                    <a:lnTo>
                      <a:pt x="549346" y="520407"/>
                    </a:lnTo>
                    <a:lnTo>
                      <a:pt x="549346" y="549351"/>
                    </a:lnTo>
                    <a:close/>
                    <a:moveTo>
                      <a:pt x="520400" y="809555"/>
                    </a:moveTo>
                    <a:lnTo>
                      <a:pt x="520400" y="780609"/>
                    </a:lnTo>
                    <a:lnTo>
                      <a:pt x="549346" y="780609"/>
                    </a:lnTo>
                    <a:lnTo>
                      <a:pt x="549346" y="809555"/>
                    </a:lnTo>
                    <a:close/>
                    <a:moveTo>
                      <a:pt x="520400" y="1069753"/>
                    </a:moveTo>
                    <a:lnTo>
                      <a:pt x="520400" y="1040809"/>
                    </a:lnTo>
                    <a:lnTo>
                      <a:pt x="549346" y="1040809"/>
                    </a:lnTo>
                    <a:lnTo>
                      <a:pt x="549346" y="1069753"/>
                    </a:lnTo>
                    <a:close/>
                    <a:moveTo>
                      <a:pt x="520400" y="1329953"/>
                    </a:moveTo>
                    <a:lnTo>
                      <a:pt x="520400" y="1301009"/>
                    </a:lnTo>
                    <a:lnTo>
                      <a:pt x="549346" y="1301009"/>
                    </a:lnTo>
                    <a:lnTo>
                      <a:pt x="549346" y="1329953"/>
                    </a:lnTo>
                    <a:close/>
                    <a:moveTo>
                      <a:pt x="260201" y="28949"/>
                    </a:moveTo>
                    <a:lnTo>
                      <a:pt x="260201" y="3"/>
                    </a:lnTo>
                    <a:lnTo>
                      <a:pt x="289145" y="3"/>
                    </a:lnTo>
                    <a:lnTo>
                      <a:pt x="289145" y="28949"/>
                    </a:lnTo>
                    <a:close/>
                    <a:moveTo>
                      <a:pt x="0" y="28947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7"/>
                    </a:lnTo>
                    <a:close/>
                    <a:moveTo>
                      <a:pt x="0" y="289147"/>
                    </a:moveTo>
                    <a:lnTo>
                      <a:pt x="0" y="260203"/>
                    </a:lnTo>
                    <a:lnTo>
                      <a:pt x="28944" y="260203"/>
                    </a:lnTo>
                    <a:lnTo>
                      <a:pt x="28944" y="289147"/>
                    </a:lnTo>
                    <a:close/>
                    <a:moveTo>
                      <a:pt x="0" y="549347"/>
                    </a:moveTo>
                    <a:lnTo>
                      <a:pt x="0" y="520403"/>
                    </a:lnTo>
                    <a:lnTo>
                      <a:pt x="28944" y="520403"/>
                    </a:lnTo>
                    <a:lnTo>
                      <a:pt x="28944" y="549347"/>
                    </a:lnTo>
                    <a:close/>
                    <a:moveTo>
                      <a:pt x="0" y="809549"/>
                    </a:moveTo>
                    <a:lnTo>
                      <a:pt x="0" y="780603"/>
                    </a:lnTo>
                    <a:lnTo>
                      <a:pt x="28944" y="780603"/>
                    </a:lnTo>
                    <a:lnTo>
                      <a:pt x="28944" y="809549"/>
                    </a:lnTo>
                    <a:close/>
                    <a:moveTo>
                      <a:pt x="0" y="1069747"/>
                    </a:moveTo>
                    <a:lnTo>
                      <a:pt x="0" y="1040803"/>
                    </a:lnTo>
                    <a:lnTo>
                      <a:pt x="28944" y="1040803"/>
                    </a:lnTo>
                    <a:lnTo>
                      <a:pt x="28944" y="1069747"/>
                    </a:lnTo>
                    <a:close/>
                    <a:moveTo>
                      <a:pt x="0" y="1329947"/>
                    </a:moveTo>
                    <a:lnTo>
                      <a:pt x="0" y="1301003"/>
                    </a:lnTo>
                    <a:lnTo>
                      <a:pt x="28944" y="1301003"/>
                    </a:lnTo>
                    <a:lnTo>
                      <a:pt x="28944" y="132994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038A9EC-E877-A690-BB8B-182C7AE31717}"/>
                  </a:ext>
                </a:extLst>
              </p:cNvPr>
              <p:cNvSpPr/>
              <p:nvPr userDrawn="1"/>
            </p:nvSpPr>
            <p:spPr>
              <a:xfrm rot="5400000">
                <a:off x="8941015" y="-145695"/>
                <a:ext cx="549346" cy="1329951"/>
              </a:xfrm>
              <a:custGeom>
                <a:avLst/>
                <a:gdLst>
                  <a:gd name="connsiteX0" fmla="*/ 520400 w 549346"/>
                  <a:gd name="connsiteY0" fmla="*/ 28950 h 1329951"/>
                  <a:gd name="connsiteX1" fmla="*/ 520400 w 549346"/>
                  <a:gd name="connsiteY1" fmla="*/ 5 h 1329951"/>
                  <a:gd name="connsiteX2" fmla="*/ 549346 w 549346"/>
                  <a:gd name="connsiteY2" fmla="*/ 5 h 1329951"/>
                  <a:gd name="connsiteX3" fmla="*/ 549346 w 549346"/>
                  <a:gd name="connsiteY3" fmla="*/ 28950 h 1329951"/>
                  <a:gd name="connsiteX4" fmla="*/ 520400 w 549346"/>
                  <a:gd name="connsiteY4" fmla="*/ 289149 h 1329951"/>
                  <a:gd name="connsiteX5" fmla="*/ 520400 w 549346"/>
                  <a:gd name="connsiteY5" fmla="*/ 260205 h 1329951"/>
                  <a:gd name="connsiteX6" fmla="*/ 549346 w 549346"/>
                  <a:gd name="connsiteY6" fmla="*/ 260205 h 1329951"/>
                  <a:gd name="connsiteX7" fmla="*/ 549346 w 549346"/>
                  <a:gd name="connsiteY7" fmla="*/ 289149 h 1329951"/>
                  <a:gd name="connsiteX8" fmla="*/ 520400 w 549346"/>
                  <a:gd name="connsiteY8" fmla="*/ 549350 h 1329951"/>
                  <a:gd name="connsiteX9" fmla="*/ 520400 w 549346"/>
                  <a:gd name="connsiteY9" fmla="*/ 520405 h 1329951"/>
                  <a:gd name="connsiteX10" fmla="*/ 549346 w 549346"/>
                  <a:gd name="connsiteY10" fmla="*/ 520405 h 1329951"/>
                  <a:gd name="connsiteX11" fmla="*/ 549346 w 549346"/>
                  <a:gd name="connsiteY11" fmla="*/ 549350 h 1329951"/>
                  <a:gd name="connsiteX12" fmla="*/ 520400 w 549346"/>
                  <a:gd name="connsiteY12" fmla="*/ 809553 h 1329951"/>
                  <a:gd name="connsiteX13" fmla="*/ 520400 w 549346"/>
                  <a:gd name="connsiteY13" fmla="*/ 780608 h 1329951"/>
                  <a:gd name="connsiteX14" fmla="*/ 549346 w 549346"/>
                  <a:gd name="connsiteY14" fmla="*/ 780608 h 1329951"/>
                  <a:gd name="connsiteX15" fmla="*/ 549346 w 549346"/>
                  <a:gd name="connsiteY15" fmla="*/ 809553 h 1329951"/>
                  <a:gd name="connsiteX16" fmla="*/ 520400 w 549346"/>
                  <a:gd name="connsiteY16" fmla="*/ 1069751 h 1329951"/>
                  <a:gd name="connsiteX17" fmla="*/ 520400 w 549346"/>
                  <a:gd name="connsiteY17" fmla="*/ 1040807 h 1329951"/>
                  <a:gd name="connsiteX18" fmla="*/ 549346 w 549346"/>
                  <a:gd name="connsiteY18" fmla="*/ 1040807 h 1329951"/>
                  <a:gd name="connsiteX19" fmla="*/ 549346 w 549346"/>
                  <a:gd name="connsiteY19" fmla="*/ 1069751 h 1329951"/>
                  <a:gd name="connsiteX20" fmla="*/ 520400 w 549346"/>
                  <a:gd name="connsiteY20" fmla="*/ 1329951 h 1329951"/>
                  <a:gd name="connsiteX21" fmla="*/ 520400 w 549346"/>
                  <a:gd name="connsiteY21" fmla="*/ 1301007 h 1329951"/>
                  <a:gd name="connsiteX22" fmla="*/ 549346 w 549346"/>
                  <a:gd name="connsiteY22" fmla="*/ 1301007 h 1329951"/>
                  <a:gd name="connsiteX23" fmla="*/ 549346 w 549346"/>
                  <a:gd name="connsiteY23" fmla="*/ 1329951 h 1329951"/>
                  <a:gd name="connsiteX24" fmla="*/ 260201 w 549346"/>
                  <a:gd name="connsiteY24" fmla="*/ 28947 h 1329951"/>
                  <a:gd name="connsiteX25" fmla="*/ 260201 w 549346"/>
                  <a:gd name="connsiteY25" fmla="*/ 2 h 1329951"/>
                  <a:gd name="connsiteX26" fmla="*/ 289145 w 549346"/>
                  <a:gd name="connsiteY26" fmla="*/ 2 h 1329951"/>
                  <a:gd name="connsiteX27" fmla="*/ 289145 w 549346"/>
                  <a:gd name="connsiteY27" fmla="*/ 28947 h 1329951"/>
                  <a:gd name="connsiteX28" fmla="*/ 260201 w 549346"/>
                  <a:gd name="connsiteY28" fmla="*/ 289147 h 1329951"/>
                  <a:gd name="connsiteX29" fmla="*/ 260201 w 549346"/>
                  <a:gd name="connsiteY29" fmla="*/ 260203 h 1329951"/>
                  <a:gd name="connsiteX30" fmla="*/ 289145 w 549346"/>
                  <a:gd name="connsiteY30" fmla="*/ 260203 h 1329951"/>
                  <a:gd name="connsiteX31" fmla="*/ 289145 w 549346"/>
                  <a:gd name="connsiteY31" fmla="*/ 289147 h 1329951"/>
                  <a:gd name="connsiteX32" fmla="*/ 260201 w 549346"/>
                  <a:gd name="connsiteY32" fmla="*/ 549348 h 1329951"/>
                  <a:gd name="connsiteX33" fmla="*/ 260201 w 549346"/>
                  <a:gd name="connsiteY33" fmla="*/ 520403 h 1329951"/>
                  <a:gd name="connsiteX34" fmla="*/ 289145 w 549346"/>
                  <a:gd name="connsiteY34" fmla="*/ 520403 h 1329951"/>
                  <a:gd name="connsiteX35" fmla="*/ 289145 w 549346"/>
                  <a:gd name="connsiteY35" fmla="*/ 549348 h 1329951"/>
                  <a:gd name="connsiteX36" fmla="*/ 260201 w 549346"/>
                  <a:gd name="connsiteY36" fmla="*/ 809551 h 1329951"/>
                  <a:gd name="connsiteX37" fmla="*/ 260201 w 549346"/>
                  <a:gd name="connsiteY37" fmla="*/ 780605 h 1329951"/>
                  <a:gd name="connsiteX38" fmla="*/ 289145 w 549346"/>
                  <a:gd name="connsiteY38" fmla="*/ 780605 h 1329951"/>
                  <a:gd name="connsiteX39" fmla="*/ 289145 w 549346"/>
                  <a:gd name="connsiteY39" fmla="*/ 809551 h 1329951"/>
                  <a:gd name="connsiteX40" fmla="*/ 260201 w 549346"/>
                  <a:gd name="connsiteY40" fmla="*/ 1069748 h 1329951"/>
                  <a:gd name="connsiteX41" fmla="*/ 260201 w 549346"/>
                  <a:gd name="connsiteY41" fmla="*/ 1040804 h 1329951"/>
                  <a:gd name="connsiteX42" fmla="*/ 289145 w 549346"/>
                  <a:gd name="connsiteY42" fmla="*/ 1040804 h 1329951"/>
                  <a:gd name="connsiteX43" fmla="*/ 289145 w 549346"/>
                  <a:gd name="connsiteY43" fmla="*/ 1069748 h 1329951"/>
                  <a:gd name="connsiteX44" fmla="*/ 260201 w 549346"/>
                  <a:gd name="connsiteY44" fmla="*/ 1329948 h 1329951"/>
                  <a:gd name="connsiteX45" fmla="*/ 260201 w 549346"/>
                  <a:gd name="connsiteY45" fmla="*/ 1301004 h 1329951"/>
                  <a:gd name="connsiteX46" fmla="*/ 289145 w 549346"/>
                  <a:gd name="connsiteY46" fmla="*/ 1301004 h 1329951"/>
                  <a:gd name="connsiteX47" fmla="*/ 289145 w 549346"/>
                  <a:gd name="connsiteY47" fmla="*/ 1329948 h 1329951"/>
                  <a:gd name="connsiteX48" fmla="*/ 0 w 549346"/>
                  <a:gd name="connsiteY48" fmla="*/ 28945 h 1329951"/>
                  <a:gd name="connsiteX49" fmla="*/ 0 w 549346"/>
                  <a:gd name="connsiteY49" fmla="*/ 0 h 1329951"/>
                  <a:gd name="connsiteX50" fmla="*/ 28944 w 549346"/>
                  <a:gd name="connsiteY50" fmla="*/ 0 h 1329951"/>
                  <a:gd name="connsiteX51" fmla="*/ 28944 w 549346"/>
                  <a:gd name="connsiteY51" fmla="*/ 28945 h 1329951"/>
                  <a:gd name="connsiteX52" fmla="*/ 0 w 549346"/>
                  <a:gd name="connsiteY52" fmla="*/ 289145 h 1329951"/>
                  <a:gd name="connsiteX53" fmla="*/ 0 w 549346"/>
                  <a:gd name="connsiteY53" fmla="*/ 260201 h 1329951"/>
                  <a:gd name="connsiteX54" fmla="*/ 28944 w 549346"/>
                  <a:gd name="connsiteY54" fmla="*/ 260201 h 1329951"/>
                  <a:gd name="connsiteX55" fmla="*/ 28944 w 549346"/>
                  <a:gd name="connsiteY55" fmla="*/ 289145 h 1329951"/>
                  <a:gd name="connsiteX56" fmla="*/ 0 w 549346"/>
                  <a:gd name="connsiteY56" fmla="*/ 549346 h 1329951"/>
                  <a:gd name="connsiteX57" fmla="*/ 0 w 549346"/>
                  <a:gd name="connsiteY57" fmla="*/ 520401 h 1329951"/>
                  <a:gd name="connsiteX58" fmla="*/ 28944 w 549346"/>
                  <a:gd name="connsiteY58" fmla="*/ 520401 h 1329951"/>
                  <a:gd name="connsiteX59" fmla="*/ 28944 w 549346"/>
                  <a:gd name="connsiteY59" fmla="*/ 549346 h 1329951"/>
                  <a:gd name="connsiteX60" fmla="*/ 0 w 549346"/>
                  <a:gd name="connsiteY60" fmla="*/ 809547 h 1329951"/>
                  <a:gd name="connsiteX61" fmla="*/ 0 w 549346"/>
                  <a:gd name="connsiteY61" fmla="*/ 780602 h 1329951"/>
                  <a:gd name="connsiteX62" fmla="*/ 28944 w 549346"/>
                  <a:gd name="connsiteY62" fmla="*/ 780602 h 1329951"/>
                  <a:gd name="connsiteX63" fmla="*/ 28944 w 549346"/>
                  <a:gd name="connsiteY63" fmla="*/ 809547 h 1329951"/>
                  <a:gd name="connsiteX64" fmla="*/ 0 w 549346"/>
                  <a:gd name="connsiteY64" fmla="*/ 1069746 h 1329951"/>
                  <a:gd name="connsiteX65" fmla="*/ 0 w 549346"/>
                  <a:gd name="connsiteY65" fmla="*/ 1040802 h 1329951"/>
                  <a:gd name="connsiteX66" fmla="*/ 28944 w 549346"/>
                  <a:gd name="connsiteY66" fmla="*/ 1040802 h 1329951"/>
                  <a:gd name="connsiteX67" fmla="*/ 28944 w 549346"/>
                  <a:gd name="connsiteY67" fmla="*/ 1069746 h 1329951"/>
                  <a:gd name="connsiteX68" fmla="*/ 0 w 549346"/>
                  <a:gd name="connsiteY68" fmla="*/ 1329946 h 1329951"/>
                  <a:gd name="connsiteX69" fmla="*/ 0 w 549346"/>
                  <a:gd name="connsiteY69" fmla="*/ 1301002 h 1329951"/>
                  <a:gd name="connsiteX70" fmla="*/ 28944 w 549346"/>
                  <a:gd name="connsiteY70" fmla="*/ 1301002 h 1329951"/>
                  <a:gd name="connsiteX71" fmla="*/ 28944 w 549346"/>
                  <a:gd name="connsiteY71" fmla="*/ 1329946 h 1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49346" h="1329951">
                    <a:moveTo>
                      <a:pt x="520400" y="28950"/>
                    </a:moveTo>
                    <a:lnTo>
                      <a:pt x="520400" y="5"/>
                    </a:lnTo>
                    <a:lnTo>
                      <a:pt x="549346" y="5"/>
                    </a:lnTo>
                    <a:lnTo>
                      <a:pt x="549346" y="28950"/>
                    </a:lnTo>
                    <a:close/>
                    <a:moveTo>
                      <a:pt x="520400" y="289149"/>
                    </a:moveTo>
                    <a:lnTo>
                      <a:pt x="520400" y="260205"/>
                    </a:lnTo>
                    <a:lnTo>
                      <a:pt x="549346" y="260205"/>
                    </a:lnTo>
                    <a:lnTo>
                      <a:pt x="549346" y="289149"/>
                    </a:lnTo>
                    <a:close/>
                    <a:moveTo>
                      <a:pt x="520400" y="549350"/>
                    </a:moveTo>
                    <a:lnTo>
                      <a:pt x="520400" y="520405"/>
                    </a:lnTo>
                    <a:lnTo>
                      <a:pt x="549346" y="520405"/>
                    </a:lnTo>
                    <a:lnTo>
                      <a:pt x="549346" y="549350"/>
                    </a:lnTo>
                    <a:close/>
                    <a:moveTo>
                      <a:pt x="520400" y="809553"/>
                    </a:moveTo>
                    <a:lnTo>
                      <a:pt x="520400" y="780608"/>
                    </a:lnTo>
                    <a:lnTo>
                      <a:pt x="549346" y="780608"/>
                    </a:lnTo>
                    <a:lnTo>
                      <a:pt x="549346" y="809553"/>
                    </a:lnTo>
                    <a:close/>
                    <a:moveTo>
                      <a:pt x="520400" y="1069751"/>
                    </a:moveTo>
                    <a:lnTo>
                      <a:pt x="520400" y="1040807"/>
                    </a:lnTo>
                    <a:lnTo>
                      <a:pt x="549346" y="1040807"/>
                    </a:lnTo>
                    <a:lnTo>
                      <a:pt x="549346" y="1069751"/>
                    </a:lnTo>
                    <a:close/>
                    <a:moveTo>
                      <a:pt x="520400" y="1329951"/>
                    </a:moveTo>
                    <a:lnTo>
                      <a:pt x="520400" y="1301007"/>
                    </a:lnTo>
                    <a:lnTo>
                      <a:pt x="549346" y="1301007"/>
                    </a:lnTo>
                    <a:lnTo>
                      <a:pt x="549346" y="1329951"/>
                    </a:lnTo>
                    <a:close/>
                    <a:moveTo>
                      <a:pt x="260201" y="28947"/>
                    </a:moveTo>
                    <a:lnTo>
                      <a:pt x="260201" y="2"/>
                    </a:lnTo>
                    <a:lnTo>
                      <a:pt x="289145" y="2"/>
                    </a:lnTo>
                    <a:lnTo>
                      <a:pt x="289145" y="28947"/>
                    </a:lnTo>
                    <a:close/>
                    <a:moveTo>
                      <a:pt x="260201" y="289147"/>
                    </a:moveTo>
                    <a:lnTo>
                      <a:pt x="260201" y="260203"/>
                    </a:lnTo>
                    <a:lnTo>
                      <a:pt x="289145" y="260203"/>
                    </a:lnTo>
                    <a:lnTo>
                      <a:pt x="289145" y="289147"/>
                    </a:lnTo>
                    <a:close/>
                    <a:moveTo>
                      <a:pt x="260201" y="549348"/>
                    </a:moveTo>
                    <a:lnTo>
                      <a:pt x="260201" y="520403"/>
                    </a:lnTo>
                    <a:lnTo>
                      <a:pt x="289145" y="520403"/>
                    </a:lnTo>
                    <a:lnTo>
                      <a:pt x="289145" y="549348"/>
                    </a:lnTo>
                    <a:close/>
                    <a:moveTo>
                      <a:pt x="260201" y="809551"/>
                    </a:moveTo>
                    <a:lnTo>
                      <a:pt x="260201" y="780605"/>
                    </a:lnTo>
                    <a:lnTo>
                      <a:pt x="289145" y="780605"/>
                    </a:lnTo>
                    <a:lnTo>
                      <a:pt x="289145" y="809551"/>
                    </a:lnTo>
                    <a:close/>
                    <a:moveTo>
                      <a:pt x="260201" y="1069748"/>
                    </a:moveTo>
                    <a:lnTo>
                      <a:pt x="260201" y="1040804"/>
                    </a:lnTo>
                    <a:lnTo>
                      <a:pt x="289145" y="1040804"/>
                    </a:lnTo>
                    <a:lnTo>
                      <a:pt x="289145" y="1069748"/>
                    </a:lnTo>
                    <a:close/>
                    <a:moveTo>
                      <a:pt x="260201" y="1329948"/>
                    </a:moveTo>
                    <a:lnTo>
                      <a:pt x="260201" y="1301004"/>
                    </a:lnTo>
                    <a:lnTo>
                      <a:pt x="289145" y="1301004"/>
                    </a:lnTo>
                    <a:lnTo>
                      <a:pt x="289145" y="1329948"/>
                    </a:lnTo>
                    <a:close/>
                    <a:moveTo>
                      <a:pt x="0" y="28945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5"/>
                    </a:lnTo>
                    <a:close/>
                    <a:moveTo>
                      <a:pt x="0" y="289145"/>
                    </a:moveTo>
                    <a:lnTo>
                      <a:pt x="0" y="260201"/>
                    </a:lnTo>
                    <a:lnTo>
                      <a:pt x="28944" y="260201"/>
                    </a:lnTo>
                    <a:lnTo>
                      <a:pt x="28944" y="289145"/>
                    </a:lnTo>
                    <a:close/>
                    <a:moveTo>
                      <a:pt x="0" y="549346"/>
                    </a:moveTo>
                    <a:lnTo>
                      <a:pt x="0" y="520401"/>
                    </a:lnTo>
                    <a:lnTo>
                      <a:pt x="28944" y="520401"/>
                    </a:lnTo>
                    <a:lnTo>
                      <a:pt x="28944" y="549346"/>
                    </a:lnTo>
                    <a:close/>
                    <a:moveTo>
                      <a:pt x="0" y="809547"/>
                    </a:moveTo>
                    <a:lnTo>
                      <a:pt x="0" y="780602"/>
                    </a:lnTo>
                    <a:lnTo>
                      <a:pt x="28944" y="780602"/>
                    </a:lnTo>
                    <a:lnTo>
                      <a:pt x="28944" y="809547"/>
                    </a:lnTo>
                    <a:close/>
                    <a:moveTo>
                      <a:pt x="0" y="1069746"/>
                    </a:moveTo>
                    <a:lnTo>
                      <a:pt x="0" y="1040802"/>
                    </a:lnTo>
                    <a:lnTo>
                      <a:pt x="28944" y="1040802"/>
                    </a:lnTo>
                    <a:lnTo>
                      <a:pt x="28944" y="1069746"/>
                    </a:lnTo>
                    <a:close/>
                    <a:moveTo>
                      <a:pt x="0" y="1329946"/>
                    </a:moveTo>
                    <a:lnTo>
                      <a:pt x="0" y="1301002"/>
                    </a:lnTo>
                    <a:lnTo>
                      <a:pt x="28944" y="1301002"/>
                    </a:lnTo>
                    <a:lnTo>
                      <a:pt x="28944" y="132994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A2834A2-A7F7-C320-0640-B1830EF42B76}"/>
                  </a:ext>
                </a:extLst>
              </p:cNvPr>
              <p:cNvSpPr/>
              <p:nvPr userDrawn="1"/>
            </p:nvSpPr>
            <p:spPr>
              <a:xfrm rot="5400000">
                <a:off x="9981382" y="374703"/>
                <a:ext cx="549346" cy="289155"/>
              </a:xfrm>
              <a:custGeom>
                <a:avLst/>
                <a:gdLst>
                  <a:gd name="connsiteX0" fmla="*/ 520400 w 549346"/>
                  <a:gd name="connsiteY0" fmla="*/ 28955 h 289155"/>
                  <a:gd name="connsiteX1" fmla="*/ 520400 w 549346"/>
                  <a:gd name="connsiteY1" fmla="*/ 11 h 289155"/>
                  <a:gd name="connsiteX2" fmla="*/ 549346 w 549346"/>
                  <a:gd name="connsiteY2" fmla="*/ 11 h 289155"/>
                  <a:gd name="connsiteX3" fmla="*/ 549346 w 549346"/>
                  <a:gd name="connsiteY3" fmla="*/ 28955 h 289155"/>
                  <a:gd name="connsiteX4" fmla="*/ 520400 w 549346"/>
                  <a:gd name="connsiteY4" fmla="*/ 289155 h 289155"/>
                  <a:gd name="connsiteX5" fmla="*/ 520400 w 549346"/>
                  <a:gd name="connsiteY5" fmla="*/ 260211 h 289155"/>
                  <a:gd name="connsiteX6" fmla="*/ 549346 w 549346"/>
                  <a:gd name="connsiteY6" fmla="*/ 260211 h 289155"/>
                  <a:gd name="connsiteX7" fmla="*/ 549346 w 549346"/>
                  <a:gd name="connsiteY7" fmla="*/ 289155 h 289155"/>
                  <a:gd name="connsiteX8" fmla="*/ 0 w 549346"/>
                  <a:gd name="connsiteY8" fmla="*/ 28951 h 289155"/>
                  <a:gd name="connsiteX9" fmla="*/ 0 w 549346"/>
                  <a:gd name="connsiteY9" fmla="*/ 0 h 289155"/>
                  <a:gd name="connsiteX10" fmla="*/ 28944 w 549346"/>
                  <a:gd name="connsiteY10" fmla="*/ 0 h 289155"/>
                  <a:gd name="connsiteX11" fmla="*/ 28944 w 549346"/>
                  <a:gd name="connsiteY11" fmla="*/ 28951 h 289155"/>
                  <a:gd name="connsiteX12" fmla="*/ 0 w 549346"/>
                  <a:gd name="connsiteY12" fmla="*/ 289151 h 289155"/>
                  <a:gd name="connsiteX13" fmla="*/ 0 w 549346"/>
                  <a:gd name="connsiteY13" fmla="*/ 260207 h 289155"/>
                  <a:gd name="connsiteX14" fmla="*/ 28944 w 549346"/>
                  <a:gd name="connsiteY14" fmla="*/ 260207 h 289155"/>
                  <a:gd name="connsiteX15" fmla="*/ 28944 w 549346"/>
                  <a:gd name="connsiteY15" fmla="*/ 289151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9346" h="289155">
                    <a:moveTo>
                      <a:pt x="520400" y="28955"/>
                    </a:moveTo>
                    <a:lnTo>
                      <a:pt x="520400" y="11"/>
                    </a:lnTo>
                    <a:lnTo>
                      <a:pt x="549346" y="11"/>
                    </a:lnTo>
                    <a:lnTo>
                      <a:pt x="549346" y="28955"/>
                    </a:lnTo>
                    <a:close/>
                    <a:moveTo>
                      <a:pt x="520400" y="289155"/>
                    </a:moveTo>
                    <a:lnTo>
                      <a:pt x="520400" y="260211"/>
                    </a:lnTo>
                    <a:lnTo>
                      <a:pt x="549346" y="260211"/>
                    </a:lnTo>
                    <a:lnTo>
                      <a:pt x="549346" y="289155"/>
                    </a:lnTo>
                    <a:close/>
                    <a:moveTo>
                      <a:pt x="0" y="28951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51"/>
                    </a:lnTo>
                    <a:close/>
                    <a:moveTo>
                      <a:pt x="0" y="289151"/>
                    </a:moveTo>
                    <a:lnTo>
                      <a:pt x="0" y="260207"/>
                    </a:lnTo>
                    <a:lnTo>
                      <a:pt x="28944" y="260207"/>
                    </a:lnTo>
                    <a:lnTo>
                      <a:pt x="28944" y="289151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</p:grpSp>
      </p:grp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D34F5A2E-4CD5-9300-E796-D1D4F22FEB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850" y="349030"/>
            <a:ext cx="1781050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558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3 SML/MED Quote 2 - INTERN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81732C-6F2E-4AEF-9811-6FEA125FFC70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16B6036-F475-4C72-B8D2-2A65E7CBE2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0532" y="1613402"/>
            <a:ext cx="7027059" cy="1418908"/>
          </a:xfrm>
        </p:spPr>
        <p:txBody>
          <a:bodyPr anchor="ctr"/>
          <a:lstStyle>
            <a:lvl1pPr>
              <a:defRPr sz="2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FA51D-EBF3-44D4-9FF4-93AB991E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A267E7B0-BEB4-420D-9634-8C3494CC53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0532" y="3535316"/>
            <a:ext cx="7027059" cy="1418908"/>
          </a:xfrm>
        </p:spPr>
        <p:txBody>
          <a:bodyPr anchor="ctr"/>
          <a:lstStyle>
            <a:lvl1pPr>
              <a:defRPr sz="2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8245B3C2-8EFE-41C8-BFAE-92E5D695815B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649207" y="3535316"/>
            <a:ext cx="166731" cy="374904"/>
          </a:xfrm>
        </p:spPr>
        <p:txBody>
          <a:bodyPr anchor="b"/>
          <a:lstStyle>
            <a:lvl1pPr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A911DC4-9E00-47FA-BC14-C4FAAC2F2BA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649207" y="1613402"/>
            <a:ext cx="166731" cy="374904"/>
          </a:xfrm>
        </p:spPr>
        <p:txBody>
          <a:bodyPr anchor="b"/>
          <a:lstStyle>
            <a:lvl1pPr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84F98FBE-EC23-4492-853D-F309536E708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0531" y="5374784"/>
            <a:ext cx="7027059" cy="835517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/>
            </a:lvl2pPr>
            <a:lvl3pPr marL="0" indent="0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62FE25-6C61-4F08-90DC-39C046A3D5FD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4" name="Picture Placeholder 18">
            <a:extLst>
              <a:ext uri="{FF2B5EF4-FFF2-40B4-BE49-F238E27FC236}">
                <a16:creationId xmlns:a16="http://schemas.microsoft.com/office/drawing/2014/main" id="{D3BBC412-97EF-4875-8E76-2231B4811C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2948" y="1544834"/>
            <a:ext cx="3468005" cy="3467100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endParaRPr lang="en-PH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594543-A8FA-43B4-A066-AC47AF2CCF61}"/>
              </a:ext>
            </a:extLst>
          </p:cNvPr>
          <p:cNvCxnSpPr>
            <a:cxnSpLocks/>
          </p:cNvCxnSpPr>
          <p:nvPr userDrawn="1"/>
        </p:nvCxnSpPr>
        <p:spPr>
          <a:xfrm>
            <a:off x="4649207" y="3283813"/>
            <a:ext cx="7168384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reeform: Shape 41">
            <a:extLst>
              <a:ext uri="{FF2B5EF4-FFF2-40B4-BE49-F238E27FC236}">
                <a16:creationId xmlns:a16="http://schemas.microsoft.com/office/drawing/2014/main" id="{5CE3B0C9-773C-6CDC-2A50-6AED23A7DDD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5"/>
            <a:ext cx="520273" cy="5204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A6044-21AC-9615-0258-0E2917FFBEC8}"/>
              </a:ext>
            </a:extLst>
          </p:cNvPr>
          <p:cNvSpPr txBox="1">
            <a:spLocks/>
          </p:cNvSpPr>
          <p:nvPr userDrawn="1"/>
        </p:nvSpPr>
        <p:spPr>
          <a:xfrm>
            <a:off x="7041922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586B72-D9BF-C57D-6936-D71C371D2C9D}"/>
              </a:ext>
            </a:extLst>
          </p:cNvPr>
          <p:cNvGrpSpPr/>
          <p:nvPr userDrawn="1"/>
        </p:nvGrpSpPr>
        <p:grpSpPr>
          <a:xfrm>
            <a:off x="6991767" y="244608"/>
            <a:ext cx="4972747" cy="549346"/>
            <a:chOff x="6989946" y="244608"/>
            <a:chExt cx="4971452" cy="549346"/>
          </a:xfrm>
        </p:grpSpPr>
        <p:sp>
          <p:nvSpPr>
            <p:cNvPr id="6" name="Freeform: Shape 3">
              <a:extLst>
                <a:ext uri="{FF2B5EF4-FFF2-40B4-BE49-F238E27FC236}">
                  <a16:creationId xmlns:a16="http://schemas.microsoft.com/office/drawing/2014/main" id="{122F8AF2-0AD4-1328-AE88-2CE8B72BF61B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7D267F-43AD-A112-1219-F080159D5B47}"/>
                </a:ext>
              </a:extLst>
            </p:cNvPr>
            <p:cNvGrpSpPr/>
            <p:nvPr userDrawn="1"/>
          </p:nvGrpSpPr>
          <p:grpSpPr>
            <a:xfrm>
              <a:off x="8550712" y="244608"/>
              <a:ext cx="3410686" cy="549346"/>
              <a:chOff x="8550712" y="244608"/>
              <a:chExt cx="3410686" cy="549346"/>
            </a:xfrm>
          </p:grpSpPr>
          <p:sp>
            <p:nvSpPr>
              <p:cNvPr id="10" name="Freeform: Shape 5">
                <a:extLst>
                  <a:ext uri="{FF2B5EF4-FFF2-40B4-BE49-F238E27FC236}">
                    <a16:creationId xmlns:a16="http://schemas.microsoft.com/office/drawing/2014/main" id="{EA9A108E-A082-134C-9ED1-90A100AB26DE}"/>
                  </a:ext>
                </a:extLst>
              </p:cNvPr>
              <p:cNvSpPr/>
              <p:nvPr userDrawn="1"/>
            </p:nvSpPr>
            <p:spPr>
              <a:xfrm rot="5400000">
                <a:off x="11021749" y="-145696"/>
                <a:ext cx="549346" cy="1329953"/>
              </a:xfrm>
              <a:custGeom>
                <a:avLst/>
                <a:gdLst>
                  <a:gd name="connsiteX0" fmla="*/ 520400 w 549346"/>
                  <a:gd name="connsiteY0" fmla="*/ 28951 h 1329953"/>
                  <a:gd name="connsiteX1" fmla="*/ 520400 w 549346"/>
                  <a:gd name="connsiteY1" fmla="*/ 7 h 1329953"/>
                  <a:gd name="connsiteX2" fmla="*/ 549346 w 549346"/>
                  <a:gd name="connsiteY2" fmla="*/ 7 h 1329953"/>
                  <a:gd name="connsiteX3" fmla="*/ 549346 w 549346"/>
                  <a:gd name="connsiteY3" fmla="*/ 28951 h 1329953"/>
                  <a:gd name="connsiteX4" fmla="*/ 520400 w 549346"/>
                  <a:gd name="connsiteY4" fmla="*/ 289151 h 1329953"/>
                  <a:gd name="connsiteX5" fmla="*/ 520400 w 549346"/>
                  <a:gd name="connsiteY5" fmla="*/ 260207 h 1329953"/>
                  <a:gd name="connsiteX6" fmla="*/ 549346 w 549346"/>
                  <a:gd name="connsiteY6" fmla="*/ 260207 h 1329953"/>
                  <a:gd name="connsiteX7" fmla="*/ 549346 w 549346"/>
                  <a:gd name="connsiteY7" fmla="*/ 289151 h 1329953"/>
                  <a:gd name="connsiteX8" fmla="*/ 520400 w 549346"/>
                  <a:gd name="connsiteY8" fmla="*/ 549351 h 1329953"/>
                  <a:gd name="connsiteX9" fmla="*/ 520400 w 549346"/>
                  <a:gd name="connsiteY9" fmla="*/ 520407 h 1329953"/>
                  <a:gd name="connsiteX10" fmla="*/ 549346 w 549346"/>
                  <a:gd name="connsiteY10" fmla="*/ 520407 h 1329953"/>
                  <a:gd name="connsiteX11" fmla="*/ 549346 w 549346"/>
                  <a:gd name="connsiteY11" fmla="*/ 549351 h 1329953"/>
                  <a:gd name="connsiteX12" fmla="*/ 520400 w 549346"/>
                  <a:gd name="connsiteY12" fmla="*/ 809555 h 1329953"/>
                  <a:gd name="connsiteX13" fmla="*/ 520400 w 549346"/>
                  <a:gd name="connsiteY13" fmla="*/ 780609 h 1329953"/>
                  <a:gd name="connsiteX14" fmla="*/ 549346 w 549346"/>
                  <a:gd name="connsiteY14" fmla="*/ 780609 h 1329953"/>
                  <a:gd name="connsiteX15" fmla="*/ 549346 w 549346"/>
                  <a:gd name="connsiteY15" fmla="*/ 809555 h 1329953"/>
                  <a:gd name="connsiteX16" fmla="*/ 520400 w 549346"/>
                  <a:gd name="connsiteY16" fmla="*/ 1069753 h 1329953"/>
                  <a:gd name="connsiteX17" fmla="*/ 520400 w 549346"/>
                  <a:gd name="connsiteY17" fmla="*/ 1040809 h 1329953"/>
                  <a:gd name="connsiteX18" fmla="*/ 549346 w 549346"/>
                  <a:gd name="connsiteY18" fmla="*/ 1040809 h 1329953"/>
                  <a:gd name="connsiteX19" fmla="*/ 549346 w 549346"/>
                  <a:gd name="connsiteY19" fmla="*/ 1069753 h 1329953"/>
                  <a:gd name="connsiteX20" fmla="*/ 520400 w 549346"/>
                  <a:gd name="connsiteY20" fmla="*/ 1329953 h 1329953"/>
                  <a:gd name="connsiteX21" fmla="*/ 520400 w 549346"/>
                  <a:gd name="connsiteY21" fmla="*/ 1301009 h 1329953"/>
                  <a:gd name="connsiteX22" fmla="*/ 549346 w 549346"/>
                  <a:gd name="connsiteY22" fmla="*/ 1301009 h 1329953"/>
                  <a:gd name="connsiteX23" fmla="*/ 549346 w 549346"/>
                  <a:gd name="connsiteY23" fmla="*/ 1329953 h 1329953"/>
                  <a:gd name="connsiteX24" fmla="*/ 260201 w 549346"/>
                  <a:gd name="connsiteY24" fmla="*/ 28949 h 1329953"/>
                  <a:gd name="connsiteX25" fmla="*/ 260201 w 549346"/>
                  <a:gd name="connsiteY25" fmla="*/ 3 h 1329953"/>
                  <a:gd name="connsiteX26" fmla="*/ 289145 w 549346"/>
                  <a:gd name="connsiteY26" fmla="*/ 3 h 1329953"/>
                  <a:gd name="connsiteX27" fmla="*/ 289145 w 549346"/>
                  <a:gd name="connsiteY27" fmla="*/ 28949 h 1329953"/>
                  <a:gd name="connsiteX28" fmla="*/ 0 w 549346"/>
                  <a:gd name="connsiteY28" fmla="*/ 28947 h 1329953"/>
                  <a:gd name="connsiteX29" fmla="*/ 0 w 549346"/>
                  <a:gd name="connsiteY29" fmla="*/ 0 h 1329953"/>
                  <a:gd name="connsiteX30" fmla="*/ 28944 w 549346"/>
                  <a:gd name="connsiteY30" fmla="*/ 0 h 1329953"/>
                  <a:gd name="connsiteX31" fmla="*/ 28944 w 549346"/>
                  <a:gd name="connsiteY31" fmla="*/ 28947 h 1329953"/>
                  <a:gd name="connsiteX32" fmla="*/ 0 w 549346"/>
                  <a:gd name="connsiteY32" fmla="*/ 289147 h 1329953"/>
                  <a:gd name="connsiteX33" fmla="*/ 0 w 549346"/>
                  <a:gd name="connsiteY33" fmla="*/ 260203 h 1329953"/>
                  <a:gd name="connsiteX34" fmla="*/ 28944 w 549346"/>
                  <a:gd name="connsiteY34" fmla="*/ 260203 h 1329953"/>
                  <a:gd name="connsiteX35" fmla="*/ 28944 w 549346"/>
                  <a:gd name="connsiteY35" fmla="*/ 289147 h 1329953"/>
                  <a:gd name="connsiteX36" fmla="*/ 0 w 549346"/>
                  <a:gd name="connsiteY36" fmla="*/ 549347 h 1329953"/>
                  <a:gd name="connsiteX37" fmla="*/ 0 w 549346"/>
                  <a:gd name="connsiteY37" fmla="*/ 520403 h 1329953"/>
                  <a:gd name="connsiteX38" fmla="*/ 28944 w 549346"/>
                  <a:gd name="connsiteY38" fmla="*/ 520403 h 1329953"/>
                  <a:gd name="connsiteX39" fmla="*/ 28944 w 549346"/>
                  <a:gd name="connsiteY39" fmla="*/ 549347 h 1329953"/>
                  <a:gd name="connsiteX40" fmla="*/ 0 w 549346"/>
                  <a:gd name="connsiteY40" fmla="*/ 809549 h 1329953"/>
                  <a:gd name="connsiteX41" fmla="*/ 0 w 549346"/>
                  <a:gd name="connsiteY41" fmla="*/ 780603 h 1329953"/>
                  <a:gd name="connsiteX42" fmla="*/ 28944 w 549346"/>
                  <a:gd name="connsiteY42" fmla="*/ 780603 h 1329953"/>
                  <a:gd name="connsiteX43" fmla="*/ 28944 w 549346"/>
                  <a:gd name="connsiteY43" fmla="*/ 809549 h 1329953"/>
                  <a:gd name="connsiteX44" fmla="*/ 0 w 549346"/>
                  <a:gd name="connsiteY44" fmla="*/ 1069747 h 1329953"/>
                  <a:gd name="connsiteX45" fmla="*/ 0 w 549346"/>
                  <a:gd name="connsiteY45" fmla="*/ 1040803 h 1329953"/>
                  <a:gd name="connsiteX46" fmla="*/ 28944 w 549346"/>
                  <a:gd name="connsiteY46" fmla="*/ 1040803 h 1329953"/>
                  <a:gd name="connsiteX47" fmla="*/ 28944 w 549346"/>
                  <a:gd name="connsiteY47" fmla="*/ 1069747 h 1329953"/>
                  <a:gd name="connsiteX48" fmla="*/ 0 w 549346"/>
                  <a:gd name="connsiteY48" fmla="*/ 1329947 h 1329953"/>
                  <a:gd name="connsiteX49" fmla="*/ 0 w 549346"/>
                  <a:gd name="connsiteY49" fmla="*/ 1301003 h 1329953"/>
                  <a:gd name="connsiteX50" fmla="*/ 28944 w 549346"/>
                  <a:gd name="connsiteY50" fmla="*/ 1301003 h 1329953"/>
                  <a:gd name="connsiteX51" fmla="*/ 28944 w 549346"/>
                  <a:gd name="connsiteY51" fmla="*/ 1329947 h 132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49346" h="1329953">
                    <a:moveTo>
                      <a:pt x="520400" y="28951"/>
                    </a:moveTo>
                    <a:lnTo>
                      <a:pt x="520400" y="7"/>
                    </a:lnTo>
                    <a:lnTo>
                      <a:pt x="549346" y="7"/>
                    </a:lnTo>
                    <a:lnTo>
                      <a:pt x="549346" y="28951"/>
                    </a:lnTo>
                    <a:close/>
                    <a:moveTo>
                      <a:pt x="520400" y="289151"/>
                    </a:moveTo>
                    <a:lnTo>
                      <a:pt x="520400" y="260207"/>
                    </a:lnTo>
                    <a:lnTo>
                      <a:pt x="549346" y="260207"/>
                    </a:lnTo>
                    <a:lnTo>
                      <a:pt x="549346" y="289151"/>
                    </a:lnTo>
                    <a:close/>
                    <a:moveTo>
                      <a:pt x="520400" y="549351"/>
                    </a:moveTo>
                    <a:lnTo>
                      <a:pt x="520400" y="520407"/>
                    </a:lnTo>
                    <a:lnTo>
                      <a:pt x="549346" y="520407"/>
                    </a:lnTo>
                    <a:lnTo>
                      <a:pt x="549346" y="549351"/>
                    </a:lnTo>
                    <a:close/>
                    <a:moveTo>
                      <a:pt x="520400" y="809555"/>
                    </a:moveTo>
                    <a:lnTo>
                      <a:pt x="520400" y="780609"/>
                    </a:lnTo>
                    <a:lnTo>
                      <a:pt x="549346" y="780609"/>
                    </a:lnTo>
                    <a:lnTo>
                      <a:pt x="549346" y="809555"/>
                    </a:lnTo>
                    <a:close/>
                    <a:moveTo>
                      <a:pt x="520400" y="1069753"/>
                    </a:moveTo>
                    <a:lnTo>
                      <a:pt x="520400" y="1040809"/>
                    </a:lnTo>
                    <a:lnTo>
                      <a:pt x="549346" y="1040809"/>
                    </a:lnTo>
                    <a:lnTo>
                      <a:pt x="549346" y="1069753"/>
                    </a:lnTo>
                    <a:close/>
                    <a:moveTo>
                      <a:pt x="520400" y="1329953"/>
                    </a:moveTo>
                    <a:lnTo>
                      <a:pt x="520400" y="1301009"/>
                    </a:lnTo>
                    <a:lnTo>
                      <a:pt x="549346" y="1301009"/>
                    </a:lnTo>
                    <a:lnTo>
                      <a:pt x="549346" y="1329953"/>
                    </a:lnTo>
                    <a:close/>
                    <a:moveTo>
                      <a:pt x="260201" y="28949"/>
                    </a:moveTo>
                    <a:lnTo>
                      <a:pt x="260201" y="3"/>
                    </a:lnTo>
                    <a:lnTo>
                      <a:pt x="289145" y="3"/>
                    </a:lnTo>
                    <a:lnTo>
                      <a:pt x="289145" y="28949"/>
                    </a:lnTo>
                    <a:close/>
                    <a:moveTo>
                      <a:pt x="0" y="28947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7"/>
                    </a:lnTo>
                    <a:close/>
                    <a:moveTo>
                      <a:pt x="0" y="289147"/>
                    </a:moveTo>
                    <a:lnTo>
                      <a:pt x="0" y="260203"/>
                    </a:lnTo>
                    <a:lnTo>
                      <a:pt x="28944" y="260203"/>
                    </a:lnTo>
                    <a:lnTo>
                      <a:pt x="28944" y="289147"/>
                    </a:lnTo>
                    <a:close/>
                    <a:moveTo>
                      <a:pt x="0" y="549347"/>
                    </a:moveTo>
                    <a:lnTo>
                      <a:pt x="0" y="520403"/>
                    </a:lnTo>
                    <a:lnTo>
                      <a:pt x="28944" y="520403"/>
                    </a:lnTo>
                    <a:lnTo>
                      <a:pt x="28944" y="549347"/>
                    </a:lnTo>
                    <a:close/>
                    <a:moveTo>
                      <a:pt x="0" y="809549"/>
                    </a:moveTo>
                    <a:lnTo>
                      <a:pt x="0" y="780603"/>
                    </a:lnTo>
                    <a:lnTo>
                      <a:pt x="28944" y="780603"/>
                    </a:lnTo>
                    <a:lnTo>
                      <a:pt x="28944" y="809549"/>
                    </a:lnTo>
                    <a:close/>
                    <a:moveTo>
                      <a:pt x="0" y="1069747"/>
                    </a:moveTo>
                    <a:lnTo>
                      <a:pt x="0" y="1040803"/>
                    </a:lnTo>
                    <a:lnTo>
                      <a:pt x="28944" y="1040803"/>
                    </a:lnTo>
                    <a:lnTo>
                      <a:pt x="28944" y="1069747"/>
                    </a:lnTo>
                    <a:close/>
                    <a:moveTo>
                      <a:pt x="0" y="1329947"/>
                    </a:moveTo>
                    <a:lnTo>
                      <a:pt x="0" y="1301003"/>
                    </a:lnTo>
                    <a:lnTo>
                      <a:pt x="28944" y="1301003"/>
                    </a:lnTo>
                    <a:lnTo>
                      <a:pt x="28944" y="132994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11" name="Freeform: Shape 9">
                <a:extLst>
                  <a:ext uri="{FF2B5EF4-FFF2-40B4-BE49-F238E27FC236}">
                    <a16:creationId xmlns:a16="http://schemas.microsoft.com/office/drawing/2014/main" id="{A67CBD96-E13D-FBEC-8CED-AED07ACDEC81}"/>
                  </a:ext>
                </a:extLst>
              </p:cNvPr>
              <p:cNvSpPr/>
              <p:nvPr userDrawn="1"/>
            </p:nvSpPr>
            <p:spPr>
              <a:xfrm rot="5400000">
                <a:off x="8941015" y="-145695"/>
                <a:ext cx="549346" cy="1329951"/>
              </a:xfrm>
              <a:custGeom>
                <a:avLst/>
                <a:gdLst>
                  <a:gd name="connsiteX0" fmla="*/ 520400 w 549346"/>
                  <a:gd name="connsiteY0" fmla="*/ 28950 h 1329951"/>
                  <a:gd name="connsiteX1" fmla="*/ 520400 w 549346"/>
                  <a:gd name="connsiteY1" fmla="*/ 5 h 1329951"/>
                  <a:gd name="connsiteX2" fmla="*/ 549346 w 549346"/>
                  <a:gd name="connsiteY2" fmla="*/ 5 h 1329951"/>
                  <a:gd name="connsiteX3" fmla="*/ 549346 w 549346"/>
                  <a:gd name="connsiteY3" fmla="*/ 28950 h 1329951"/>
                  <a:gd name="connsiteX4" fmla="*/ 520400 w 549346"/>
                  <a:gd name="connsiteY4" fmla="*/ 289149 h 1329951"/>
                  <a:gd name="connsiteX5" fmla="*/ 520400 w 549346"/>
                  <a:gd name="connsiteY5" fmla="*/ 260205 h 1329951"/>
                  <a:gd name="connsiteX6" fmla="*/ 549346 w 549346"/>
                  <a:gd name="connsiteY6" fmla="*/ 260205 h 1329951"/>
                  <a:gd name="connsiteX7" fmla="*/ 549346 w 549346"/>
                  <a:gd name="connsiteY7" fmla="*/ 289149 h 1329951"/>
                  <a:gd name="connsiteX8" fmla="*/ 520400 w 549346"/>
                  <a:gd name="connsiteY8" fmla="*/ 549350 h 1329951"/>
                  <a:gd name="connsiteX9" fmla="*/ 520400 w 549346"/>
                  <a:gd name="connsiteY9" fmla="*/ 520405 h 1329951"/>
                  <a:gd name="connsiteX10" fmla="*/ 549346 w 549346"/>
                  <a:gd name="connsiteY10" fmla="*/ 520405 h 1329951"/>
                  <a:gd name="connsiteX11" fmla="*/ 549346 w 549346"/>
                  <a:gd name="connsiteY11" fmla="*/ 549350 h 1329951"/>
                  <a:gd name="connsiteX12" fmla="*/ 520400 w 549346"/>
                  <a:gd name="connsiteY12" fmla="*/ 809553 h 1329951"/>
                  <a:gd name="connsiteX13" fmla="*/ 520400 w 549346"/>
                  <a:gd name="connsiteY13" fmla="*/ 780608 h 1329951"/>
                  <a:gd name="connsiteX14" fmla="*/ 549346 w 549346"/>
                  <a:gd name="connsiteY14" fmla="*/ 780608 h 1329951"/>
                  <a:gd name="connsiteX15" fmla="*/ 549346 w 549346"/>
                  <a:gd name="connsiteY15" fmla="*/ 809553 h 1329951"/>
                  <a:gd name="connsiteX16" fmla="*/ 520400 w 549346"/>
                  <a:gd name="connsiteY16" fmla="*/ 1069751 h 1329951"/>
                  <a:gd name="connsiteX17" fmla="*/ 520400 w 549346"/>
                  <a:gd name="connsiteY17" fmla="*/ 1040807 h 1329951"/>
                  <a:gd name="connsiteX18" fmla="*/ 549346 w 549346"/>
                  <a:gd name="connsiteY18" fmla="*/ 1040807 h 1329951"/>
                  <a:gd name="connsiteX19" fmla="*/ 549346 w 549346"/>
                  <a:gd name="connsiteY19" fmla="*/ 1069751 h 1329951"/>
                  <a:gd name="connsiteX20" fmla="*/ 520400 w 549346"/>
                  <a:gd name="connsiteY20" fmla="*/ 1329951 h 1329951"/>
                  <a:gd name="connsiteX21" fmla="*/ 520400 w 549346"/>
                  <a:gd name="connsiteY21" fmla="*/ 1301007 h 1329951"/>
                  <a:gd name="connsiteX22" fmla="*/ 549346 w 549346"/>
                  <a:gd name="connsiteY22" fmla="*/ 1301007 h 1329951"/>
                  <a:gd name="connsiteX23" fmla="*/ 549346 w 549346"/>
                  <a:gd name="connsiteY23" fmla="*/ 1329951 h 1329951"/>
                  <a:gd name="connsiteX24" fmla="*/ 260201 w 549346"/>
                  <a:gd name="connsiteY24" fmla="*/ 28947 h 1329951"/>
                  <a:gd name="connsiteX25" fmla="*/ 260201 w 549346"/>
                  <a:gd name="connsiteY25" fmla="*/ 2 h 1329951"/>
                  <a:gd name="connsiteX26" fmla="*/ 289145 w 549346"/>
                  <a:gd name="connsiteY26" fmla="*/ 2 h 1329951"/>
                  <a:gd name="connsiteX27" fmla="*/ 289145 w 549346"/>
                  <a:gd name="connsiteY27" fmla="*/ 28947 h 1329951"/>
                  <a:gd name="connsiteX28" fmla="*/ 260201 w 549346"/>
                  <a:gd name="connsiteY28" fmla="*/ 289147 h 1329951"/>
                  <a:gd name="connsiteX29" fmla="*/ 260201 w 549346"/>
                  <a:gd name="connsiteY29" fmla="*/ 260203 h 1329951"/>
                  <a:gd name="connsiteX30" fmla="*/ 289145 w 549346"/>
                  <a:gd name="connsiteY30" fmla="*/ 260203 h 1329951"/>
                  <a:gd name="connsiteX31" fmla="*/ 289145 w 549346"/>
                  <a:gd name="connsiteY31" fmla="*/ 289147 h 1329951"/>
                  <a:gd name="connsiteX32" fmla="*/ 260201 w 549346"/>
                  <a:gd name="connsiteY32" fmla="*/ 549348 h 1329951"/>
                  <a:gd name="connsiteX33" fmla="*/ 260201 w 549346"/>
                  <a:gd name="connsiteY33" fmla="*/ 520403 h 1329951"/>
                  <a:gd name="connsiteX34" fmla="*/ 289145 w 549346"/>
                  <a:gd name="connsiteY34" fmla="*/ 520403 h 1329951"/>
                  <a:gd name="connsiteX35" fmla="*/ 289145 w 549346"/>
                  <a:gd name="connsiteY35" fmla="*/ 549348 h 1329951"/>
                  <a:gd name="connsiteX36" fmla="*/ 260201 w 549346"/>
                  <a:gd name="connsiteY36" fmla="*/ 809551 h 1329951"/>
                  <a:gd name="connsiteX37" fmla="*/ 260201 w 549346"/>
                  <a:gd name="connsiteY37" fmla="*/ 780605 h 1329951"/>
                  <a:gd name="connsiteX38" fmla="*/ 289145 w 549346"/>
                  <a:gd name="connsiteY38" fmla="*/ 780605 h 1329951"/>
                  <a:gd name="connsiteX39" fmla="*/ 289145 w 549346"/>
                  <a:gd name="connsiteY39" fmla="*/ 809551 h 1329951"/>
                  <a:gd name="connsiteX40" fmla="*/ 260201 w 549346"/>
                  <a:gd name="connsiteY40" fmla="*/ 1069748 h 1329951"/>
                  <a:gd name="connsiteX41" fmla="*/ 260201 w 549346"/>
                  <a:gd name="connsiteY41" fmla="*/ 1040804 h 1329951"/>
                  <a:gd name="connsiteX42" fmla="*/ 289145 w 549346"/>
                  <a:gd name="connsiteY42" fmla="*/ 1040804 h 1329951"/>
                  <a:gd name="connsiteX43" fmla="*/ 289145 w 549346"/>
                  <a:gd name="connsiteY43" fmla="*/ 1069748 h 1329951"/>
                  <a:gd name="connsiteX44" fmla="*/ 260201 w 549346"/>
                  <a:gd name="connsiteY44" fmla="*/ 1329948 h 1329951"/>
                  <a:gd name="connsiteX45" fmla="*/ 260201 w 549346"/>
                  <a:gd name="connsiteY45" fmla="*/ 1301004 h 1329951"/>
                  <a:gd name="connsiteX46" fmla="*/ 289145 w 549346"/>
                  <a:gd name="connsiteY46" fmla="*/ 1301004 h 1329951"/>
                  <a:gd name="connsiteX47" fmla="*/ 289145 w 549346"/>
                  <a:gd name="connsiteY47" fmla="*/ 1329948 h 1329951"/>
                  <a:gd name="connsiteX48" fmla="*/ 0 w 549346"/>
                  <a:gd name="connsiteY48" fmla="*/ 28945 h 1329951"/>
                  <a:gd name="connsiteX49" fmla="*/ 0 w 549346"/>
                  <a:gd name="connsiteY49" fmla="*/ 0 h 1329951"/>
                  <a:gd name="connsiteX50" fmla="*/ 28944 w 549346"/>
                  <a:gd name="connsiteY50" fmla="*/ 0 h 1329951"/>
                  <a:gd name="connsiteX51" fmla="*/ 28944 w 549346"/>
                  <a:gd name="connsiteY51" fmla="*/ 28945 h 1329951"/>
                  <a:gd name="connsiteX52" fmla="*/ 0 w 549346"/>
                  <a:gd name="connsiteY52" fmla="*/ 289145 h 1329951"/>
                  <a:gd name="connsiteX53" fmla="*/ 0 w 549346"/>
                  <a:gd name="connsiteY53" fmla="*/ 260201 h 1329951"/>
                  <a:gd name="connsiteX54" fmla="*/ 28944 w 549346"/>
                  <a:gd name="connsiteY54" fmla="*/ 260201 h 1329951"/>
                  <a:gd name="connsiteX55" fmla="*/ 28944 w 549346"/>
                  <a:gd name="connsiteY55" fmla="*/ 289145 h 1329951"/>
                  <a:gd name="connsiteX56" fmla="*/ 0 w 549346"/>
                  <a:gd name="connsiteY56" fmla="*/ 549346 h 1329951"/>
                  <a:gd name="connsiteX57" fmla="*/ 0 w 549346"/>
                  <a:gd name="connsiteY57" fmla="*/ 520401 h 1329951"/>
                  <a:gd name="connsiteX58" fmla="*/ 28944 w 549346"/>
                  <a:gd name="connsiteY58" fmla="*/ 520401 h 1329951"/>
                  <a:gd name="connsiteX59" fmla="*/ 28944 w 549346"/>
                  <a:gd name="connsiteY59" fmla="*/ 549346 h 1329951"/>
                  <a:gd name="connsiteX60" fmla="*/ 0 w 549346"/>
                  <a:gd name="connsiteY60" fmla="*/ 809547 h 1329951"/>
                  <a:gd name="connsiteX61" fmla="*/ 0 w 549346"/>
                  <a:gd name="connsiteY61" fmla="*/ 780602 h 1329951"/>
                  <a:gd name="connsiteX62" fmla="*/ 28944 w 549346"/>
                  <a:gd name="connsiteY62" fmla="*/ 780602 h 1329951"/>
                  <a:gd name="connsiteX63" fmla="*/ 28944 w 549346"/>
                  <a:gd name="connsiteY63" fmla="*/ 809547 h 1329951"/>
                  <a:gd name="connsiteX64" fmla="*/ 0 w 549346"/>
                  <a:gd name="connsiteY64" fmla="*/ 1069746 h 1329951"/>
                  <a:gd name="connsiteX65" fmla="*/ 0 w 549346"/>
                  <a:gd name="connsiteY65" fmla="*/ 1040802 h 1329951"/>
                  <a:gd name="connsiteX66" fmla="*/ 28944 w 549346"/>
                  <a:gd name="connsiteY66" fmla="*/ 1040802 h 1329951"/>
                  <a:gd name="connsiteX67" fmla="*/ 28944 w 549346"/>
                  <a:gd name="connsiteY67" fmla="*/ 1069746 h 1329951"/>
                  <a:gd name="connsiteX68" fmla="*/ 0 w 549346"/>
                  <a:gd name="connsiteY68" fmla="*/ 1329946 h 1329951"/>
                  <a:gd name="connsiteX69" fmla="*/ 0 w 549346"/>
                  <a:gd name="connsiteY69" fmla="*/ 1301002 h 1329951"/>
                  <a:gd name="connsiteX70" fmla="*/ 28944 w 549346"/>
                  <a:gd name="connsiteY70" fmla="*/ 1301002 h 1329951"/>
                  <a:gd name="connsiteX71" fmla="*/ 28944 w 549346"/>
                  <a:gd name="connsiteY71" fmla="*/ 1329946 h 1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49346" h="1329951">
                    <a:moveTo>
                      <a:pt x="520400" y="28950"/>
                    </a:moveTo>
                    <a:lnTo>
                      <a:pt x="520400" y="5"/>
                    </a:lnTo>
                    <a:lnTo>
                      <a:pt x="549346" y="5"/>
                    </a:lnTo>
                    <a:lnTo>
                      <a:pt x="549346" y="28950"/>
                    </a:lnTo>
                    <a:close/>
                    <a:moveTo>
                      <a:pt x="520400" y="289149"/>
                    </a:moveTo>
                    <a:lnTo>
                      <a:pt x="520400" y="260205"/>
                    </a:lnTo>
                    <a:lnTo>
                      <a:pt x="549346" y="260205"/>
                    </a:lnTo>
                    <a:lnTo>
                      <a:pt x="549346" y="289149"/>
                    </a:lnTo>
                    <a:close/>
                    <a:moveTo>
                      <a:pt x="520400" y="549350"/>
                    </a:moveTo>
                    <a:lnTo>
                      <a:pt x="520400" y="520405"/>
                    </a:lnTo>
                    <a:lnTo>
                      <a:pt x="549346" y="520405"/>
                    </a:lnTo>
                    <a:lnTo>
                      <a:pt x="549346" y="549350"/>
                    </a:lnTo>
                    <a:close/>
                    <a:moveTo>
                      <a:pt x="520400" y="809553"/>
                    </a:moveTo>
                    <a:lnTo>
                      <a:pt x="520400" y="780608"/>
                    </a:lnTo>
                    <a:lnTo>
                      <a:pt x="549346" y="780608"/>
                    </a:lnTo>
                    <a:lnTo>
                      <a:pt x="549346" y="809553"/>
                    </a:lnTo>
                    <a:close/>
                    <a:moveTo>
                      <a:pt x="520400" y="1069751"/>
                    </a:moveTo>
                    <a:lnTo>
                      <a:pt x="520400" y="1040807"/>
                    </a:lnTo>
                    <a:lnTo>
                      <a:pt x="549346" y="1040807"/>
                    </a:lnTo>
                    <a:lnTo>
                      <a:pt x="549346" y="1069751"/>
                    </a:lnTo>
                    <a:close/>
                    <a:moveTo>
                      <a:pt x="520400" y="1329951"/>
                    </a:moveTo>
                    <a:lnTo>
                      <a:pt x="520400" y="1301007"/>
                    </a:lnTo>
                    <a:lnTo>
                      <a:pt x="549346" y="1301007"/>
                    </a:lnTo>
                    <a:lnTo>
                      <a:pt x="549346" y="1329951"/>
                    </a:lnTo>
                    <a:close/>
                    <a:moveTo>
                      <a:pt x="260201" y="28947"/>
                    </a:moveTo>
                    <a:lnTo>
                      <a:pt x="260201" y="2"/>
                    </a:lnTo>
                    <a:lnTo>
                      <a:pt x="289145" y="2"/>
                    </a:lnTo>
                    <a:lnTo>
                      <a:pt x="289145" y="28947"/>
                    </a:lnTo>
                    <a:close/>
                    <a:moveTo>
                      <a:pt x="260201" y="289147"/>
                    </a:moveTo>
                    <a:lnTo>
                      <a:pt x="260201" y="260203"/>
                    </a:lnTo>
                    <a:lnTo>
                      <a:pt x="289145" y="260203"/>
                    </a:lnTo>
                    <a:lnTo>
                      <a:pt x="289145" y="289147"/>
                    </a:lnTo>
                    <a:close/>
                    <a:moveTo>
                      <a:pt x="260201" y="549348"/>
                    </a:moveTo>
                    <a:lnTo>
                      <a:pt x="260201" y="520403"/>
                    </a:lnTo>
                    <a:lnTo>
                      <a:pt x="289145" y="520403"/>
                    </a:lnTo>
                    <a:lnTo>
                      <a:pt x="289145" y="549348"/>
                    </a:lnTo>
                    <a:close/>
                    <a:moveTo>
                      <a:pt x="260201" y="809551"/>
                    </a:moveTo>
                    <a:lnTo>
                      <a:pt x="260201" y="780605"/>
                    </a:lnTo>
                    <a:lnTo>
                      <a:pt x="289145" y="780605"/>
                    </a:lnTo>
                    <a:lnTo>
                      <a:pt x="289145" y="809551"/>
                    </a:lnTo>
                    <a:close/>
                    <a:moveTo>
                      <a:pt x="260201" y="1069748"/>
                    </a:moveTo>
                    <a:lnTo>
                      <a:pt x="260201" y="1040804"/>
                    </a:lnTo>
                    <a:lnTo>
                      <a:pt x="289145" y="1040804"/>
                    </a:lnTo>
                    <a:lnTo>
                      <a:pt x="289145" y="1069748"/>
                    </a:lnTo>
                    <a:close/>
                    <a:moveTo>
                      <a:pt x="260201" y="1329948"/>
                    </a:moveTo>
                    <a:lnTo>
                      <a:pt x="260201" y="1301004"/>
                    </a:lnTo>
                    <a:lnTo>
                      <a:pt x="289145" y="1301004"/>
                    </a:lnTo>
                    <a:lnTo>
                      <a:pt x="289145" y="1329948"/>
                    </a:lnTo>
                    <a:close/>
                    <a:moveTo>
                      <a:pt x="0" y="28945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5"/>
                    </a:lnTo>
                    <a:close/>
                    <a:moveTo>
                      <a:pt x="0" y="289145"/>
                    </a:moveTo>
                    <a:lnTo>
                      <a:pt x="0" y="260201"/>
                    </a:lnTo>
                    <a:lnTo>
                      <a:pt x="28944" y="260201"/>
                    </a:lnTo>
                    <a:lnTo>
                      <a:pt x="28944" y="289145"/>
                    </a:lnTo>
                    <a:close/>
                    <a:moveTo>
                      <a:pt x="0" y="549346"/>
                    </a:moveTo>
                    <a:lnTo>
                      <a:pt x="0" y="520401"/>
                    </a:lnTo>
                    <a:lnTo>
                      <a:pt x="28944" y="520401"/>
                    </a:lnTo>
                    <a:lnTo>
                      <a:pt x="28944" y="549346"/>
                    </a:lnTo>
                    <a:close/>
                    <a:moveTo>
                      <a:pt x="0" y="809547"/>
                    </a:moveTo>
                    <a:lnTo>
                      <a:pt x="0" y="780602"/>
                    </a:lnTo>
                    <a:lnTo>
                      <a:pt x="28944" y="780602"/>
                    </a:lnTo>
                    <a:lnTo>
                      <a:pt x="28944" y="809547"/>
                    </a:lnTo>
                    <a:close/>
                    <a:moveTo>
                      <a:pt x="0" y="1069746"/>
                    </a:moveTo>
                    <a:lnTo>
                      <a:pt x="0" y="1040802"/>
                    </a:lnTo>
                    <a:lnTo>
                      <a:pt x="28944" y="1040802"/>
                    </a:lnTo>
                    <a:lnTo>
                      <a:pt x="28944" y="1069746"/>
                    </a:lnTo>
                    <a:close/>
                    <a:moveTo>
                      <a:pt x="0" y="1329946"/>
                    </a:moveTo>
                    <a:lnTo>
                      <a:pt x="0" y="1301002"/>
                    </a:lnTo>
                    <a:lnTo>
                      <a:pt x="28944" y="1301002"/>
                    </a:lnTo>
                    <a:lnTo>
                      <a:pt x="28944" y="132994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19" name="Freeform: Shape 10">
                <a:extLst>
                  <a:ext uri="{FF2B5EF4-FFF2-40B4-BE49-F238E27FC236}">
                    <a16:creationId xmlns:a16="http://schemas.microsoft.com/office/drawing/2014/main" id="{CA5955C4-2F2A-70C9-4A4A-ACA0E062C8AB}"/>
                  </a:ext>
                </a:extLst>
              </p:cNvPr>
              <p:cNvSpPr/>
              <p:nvPr userDrawn="1"/>
            </p:nvSpPr>
            <p:spPr>
              <a:xfrm rot="5400000">
                <a:off x="9981382" y="374703"/>
                <a:ext cx="549346" cy="289155"/>
              </a:xfrm>
              <a:custGeom>
                <a:avLst/>
                <a:gdLst>
                  <a:gd name="connsiteX0" fmla="*/ 520400 w 549346"/>
                  <a:gd name="connsiteY0" fmla="*/ 28955 h 289155"/>
                  <a:gd name="connsiteX1" fmla="*/ 520400 w 549346"/>
                  <a:gd name="connsiteY1" fmla="*/ 11 h 289155"/>
                  <a:gd name="connsiteX2" fmla="*/ 549346 w 549346"/>
                  <a:gd name="connsiteY2" fmla="*/ 11 h 289155"/>
                  <a:gd name="connsiteX3" fmla="*/ 549346 w 549346"/>
                  <a:gd name="connsiteY3" fmla="*/ 28955 h 289155"/>
                  <a:gd name="connsiteX4" fmla="*/ 520400 w 549346"/>
                  <a:gd name="connsiteY4" fmla="*/ 289155 h 289155"/>
                  <a:gd name="connsiteX5" fmla="*/ 520400 w 549346"/>
                  <a:gd name="connsiteY5" fmla="*/ 260211 h 289155"/>
                  <a:gd name="connsiteX6" fmla="*/ 549346 w 549346"/>
                  <a:gd name="connsiteY6" fmla="*/ 260211 h 289155"/>
                  <a:gd name="connsiteX7" fmla="*/ 549346 w 549346"/>
                  <a:gd name="connsiteY7" fmla="*/ 289155 h 289155"/>
                  <a:gd name="connsiteX8" fmla="*/ 0 w 549346"/>
                  <a:gd name="connsiteY8" fmla="*/ 28951 h 289155"/>
                  <a:gd name="connsiteX9" fmla="*/ 0 w 549346"/>
                  <a:gd name="connsiteY9" fmla="*/ 0 h 289155"/>
                  <a:gd name="connsiteX10" fmla="*/ 28944 w 549346"/>
                  <a:gd name="connsiteY10" fmla="*/ 0 h 289155"/>
                  <a:gd name="connsiteX11" fmla="*/ 28944 w 549346"/>
                  <a:gd name="connsiteY11" fmla="*/ 28951 h 289155"/>
                  <a:gd name="connsiteX12" fmla="*/ 0 w 549346"/>
                  <a:gd name="connsiteY12" fmla="*/ 289151 h 289155"/>
                  <a:gd name="connsiteX13" fmla="*/ 0 w 549346"/>
                  <a:gd name="connsiteY13" fmla="*/ 260207 h 289155"/>
                  <a:gd name="connsiteX14" fmla="*/ 28944 w 549346"/>
                  <a:gd name="connsiteY14" fmla="*/ 260207 h 289155"/>
                  <a:gd name="connsiteX15" fmla="*/ 28944 w 549346"/>
                  <a:gd name="connsiteY15" fmla="*/ 289151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9346" h="289155">
                    <a:moveTo>
                      <a:pt x="520400" y="28955"/>
                    </a:moveTo>
                    <a:lnTo>
                      <a:pt x="520400" y="11"/>
                    </a:lnTo>
                    <a:lnTo>
                      <a:pt x="549346" y="11"/>
                    </a:lnTo>
                    <a:lnTo>
                      <a:pt x="549346" y="28955"/>
                    </a:lnTo>
                    <a:close/>
                    <a:moveTo>
                      <a:pt x="520400" y="289155"/>
                    </a:moveTo>
                    <a:lnTo>
                      <a:pt x="520400" y="260211"/>
                    </a:lnTo>
                    <a:lnTo>
                      <a:pt x="549346" y="260211"/>
                    </a:lnTo>
                    <a:lnTo>
                      <a:pt x="549346" y="289155"/>
                    </a:lnTo>
                    <a:close/>
                    <a:moveTo>
                      <a:pt x="0" y="28951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51"/>
                    </a:lnTo>
                    <a:close/>
                    <a:moveTo>
                      <a:pt x="0" y="289151"/>
                    </a:moveTo>
                    <a:lnTo>
                      <a:pt x="0" y="260207"/>
                    </a:lnTo>
                    <a:lnTo>
                      <a:pt x="28944" y="260207"/>
                    </a:lnTo>
                    <a:lnTo>
                      <a:pt x="28944" y="289151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</p:grpSp>
      </p:grp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A77BC057-F9A2-69A5-79DA-EFAC71175E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850" y="349030"/>
            <a:ext cx="1781050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187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3 SML/MED Quote 2 - INTERN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8E707A-818D-4F5F-AF70-92565FE93EF9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81732C-6F2E-4AEF-9811-6FEA125FFC70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FA51D-EBF3-44D4-9FF4-93AB991E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EE77579A-1368-4DBC-85D8-A52A7E2761B1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54474" y="5064870"/>
            <a:ext cx="3466479" cy="1142999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400" b="1">
                <a:solidFill>
                  <a:schemeClr val="accent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400" b="1"/>
            </a:lvl2pPr>
            <a:lvl3pPr marL="0" indent="0" algn="ctr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/>
              <a:t>Speaker Name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18">
            <a:extLst>
              <a:ext uri="{FF2B5EF4-FFF2-40B4-BE49-F238E27FC236}">
                <a16:creationId xmlns:a16="http://schemas.microsoft.com/office/drawing/2014/main" id="{ECAEFC84-1A24-4376-BB49-9D9F30BD54CB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652948" y="1330008"/>
            <a:ext cx="3468005" cy="3467100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endParaRPr lang="en-PH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41319FC1-B52B-49A6-AC5F-8973A28229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0532" y="2165852"/>
            <a:ext cx="7027059" cy="1418908"/>
          </a:xfrm>
        </p:spPr>
        <p:txBody>
          <a:bodyPr anchor="ctr"/>
          <a:lstStyle>
            <a:lvl1pPr>
              <a:defRPr sz="2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0F79D4C-AFA3-4A57-AE4A-C586C999EE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0532" y="4087766"/>
            <a:ext cx="7027059" cy="1418908"/>
          </a:xfrm>
        </p:spPr>
        <p:txBody>
          <a:bodyPr anchor="ctr"/>
          <a:lstStyle>
            <a:lvl1pPr>
              <a:defRPr sz="2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F5BA73F3-195C-4736-BF1F-38890CAB34B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9207" y="4087766"/>
            <a:ext cx="166731" cy="374904"/>
          </a:xfrm>
        </p:spPr>
        <p:txBody>
          <a:bodyPr anchor="b"/>
          <a:lstStyle>
            <a:lvl1pPr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D24E0502-AA2F-4026-AF30-C8D3E0F323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9207" y="2165852"/>
            <a:ext cx="166731" cy="374904"/>
          </a:xfrm>
        </p:spPr>
        <p:txBody>
          <a:bodyPr anchor="b"/>
          <a:lstStyle>
            <a:lvl1pPr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2442B4-18A2-4211-AA6F-AFDCC0432C5D}"/>
              </a:ext>
            </a:extLst>
          </p:cNvPr>
          <p:cNvCxnSpPr>
            <a:cxnSpLocks/>
          </p:cNvCxnSpPr>
          <p:nvPr userDrawn="1"/>
        </p:nvCxnSpPr>
        <p:spPr>
          <a:xfrm>
            <a:off x="4649207" y="3836263"/>
            <a:ext cx="7168384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reeform: Shape 41">
            <a:extLst>
              <a:ext uri="{FF2B5EF4-FFF2-40B4-BE49-F238E27FC236}">
                <a16:creationId xmlns:a16="http://schemas.microsoft.com/office/drawing/2014/main" id="{42405BD9-9FA1-B9EB-99F1-12268AB3033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5"/>
            <a:ext cx="520273" cy="5204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59139D-B6F5-9D23-79C0-7AC8AC9B91BA}"/>
              </a:ext>
            </a:extLst>
          </p:cNvPr>
          <p:cNvSpPr txBox="1">
            <a:spLocks/>
          </p:cNvSpPr>
          <p:nvPr userDrawn="1"/>
        </p:nvSpPr>
        <p:spPr>
          <a:xfrm>
            <a:off x="7041922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1D8194-3C9B-6DF6-2826-2CCF76E7A023}"/>
              </a:ext>
            </a:extLst>
          </p:cNvPr>
          <p:cNvGrpSpPr/>
          <p:nvPr userDrawn="1"/>
        </p:nvGrpSpPr>
        <p:grpSpPr>
          <a:xfrm>
            <a:off x="6991767" y="244608"/>
            <a:ext cx="4972747" cy="549346"/>
            <a:chOff x="6989946" y="244608"/>
            <a:chExt cx="4971452" cy="549346"/>
          </a:xfrm>
        </p:grpSpPr>
        <p:sp>
          <p:nvSpPr>
            <p:cNvPr id="6" name="Freeform: Shape 3">
              <a:extLst>
                <a:ext uri="{FF2B5EF4-FFF2-40B4-BE49-F238E27FC236}">
                  <a16:creationId xmlns:a16="http://schemas.microsoft.com/office/drawing/2014/main" id="{41756295-E5FB-83F2-71E7-3B7E9B98C7AD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138EB88-B1E8-54F9-6DEB-AF1DE142311A}"/>
                </a:ext>
              </a:extLst>
            </p:cNvPr>
            <p:cNvGrpSpPr/>
            <p:nvPr userDrawn="1"/>
          </p:nvGrpSpPr>
          <p:grpSpPr>
            <a:xfrm>
              <a:off x="8550712" y="244608"/>
              <a:ext cx="3410686" cy="549346"/>
              <a:chOff x="8550712" y="244608"/>
              <a:chExt cx="3410686" cy="549346"/>
            </a:xfrm>
          </p:grpSpPr>
          <p:sp>
            <p:nvSpPr>
              <p:cNvPr id="11" name="Freeform: Shape 5">
                <a:extLst>
                  <a:ext uri="{FF2B5EF4-FFF2-40B4-BE49-F238E27FC236}">
                    <a16:creationId xmlns:a16="http://schemas.microsoft.com/office/drawing/2014/main" id="{2253FE62-8993-9D98-A936-AF84F9C38719}"/>
                  </a:ext>
                </a:extLst>
              </p:cNvPr>
              <p:cNvSpPr/>
              <p:nvPr userDrawn="1"/>
            </p:nvSpPr>
            <p:spPr>
              <a:xfrm rot="5400000">
                <a:off x="11021749" y="-145696"/>
                <a:ext cx="549346" cy="1329953"/>
              </a:xfrm>
              <a:custGeom>
                <a:avLst/>
                <a:gdLst>
                  <a:gd name="connsiteX0" fmla="*/ 520400 w 549346"/>
                  <a:gd name="connsiteY0" fmla="*/ 28951 h 1329953"/>
                  <a:gd name="connsiteX1" fmla="*/ 520400 w 549346"/>
                  <a:gd name="connsiteY1" fmla="*/ 7 h 1329953"/>
                  <a:gd name="connsiteX2" fmla="*/ 549346 w 549346"/>
                  <a:gd name="connsiteY2" fmla="*/ 7 h 1329953"/>
                  <a:gd name="connsiteX3" fmla="*/ 549346 w 549346"/>
                  <a:gd name="connsiteY3" fmla="*/ 28951 h 1329953"/>
                  <a:gd name="connsiteX4" fmla="*/ 520400 w 549346"/>
                  <a:gd name="connsiteY4" fmla="*/ 289151 h 1329953"/>
                  <a:gd name="connsiteX5" fmla="*/ 520400 w 549346"/>
                  <a:gd name="connsiteY5" fmla="*/ 260207 h 1329953"/>
                  <a:gd name="connsiteX6" fmla="*/ 549346 w 549346"/>
                  <a:gd name="connsiteY6" fmla="*/ 260207 h 1329953"/>
                  <a:gd name="connsiteX7" fmla="*/ 549346 w 549346"/>
                  <a:gd name="connsiteY7" fmla="*/ 289151 h 1329953"/>
                  <a:gd name="connsiteX8" fmla="*/ 520400 w 549346"/>
                  <a:gd name="connsiteY8" fmla="*/ 549351 h 1329953"/>
                  <a:gd name="connsiteX9" fmla="*/ 520400 w 549346"/>
                  <a:gd name="connsiteY9" fmla="*/ 520407 h 1329953"/>
                  <a:gd name="connsiteX10" fmla="*/ 549346 w 549346"/>
                  <a:gd name="connsiteY10" fmla="*/ 520407 h 1329953"/>
                  <a:gd name="connsiteX11" fmla="*/ 549346 w 549346"/>
                  <a:gd name="connsiteY11" fmla="*/ 549351 h 1329953"/>
                  <a:gd name="connsiteX12" fmla="*/ 520400 w 549346"/>
                  <a:gd name="connsiteY12" fmla="*/ 809555 h 1329953"/>
                  <a:gd name="connsiteX13" fmla="*/ 520400 w 549346"/>
                  <a:gd name="connsiteY13" fmla="*/ 780609 h 1329953"/>
                  <a:gd name="connsiteX14" fmla="*/ 549346 w 549346"/>
                  <a:gd name="connsiteY14" fmla="*/ 780609 h 1329953"/>
                  <a:gd name="connsiteX15" fmla="*/ 549346 w 549346"/>
                  <a:gd name="connsiteY15" fmla="*/ 809555 h 1329953"/>
                  <a:gd name="connsiteX16" fmla="*/ 520400 w 549346"/>
                  <a:gd name="connsiteY16" fmla="*/ 1069753 h 1329953"/>
                  <a:gd name="connsiteX17" fmla="*/ 520400 w 549346"/>
                  <a:gd name="connsiteY17" fmla="*/ 1040809 h 1329953"/>
                  <a:gd name="connsiteX18" fmla="*/ 549346 w 549346"/>
                  <a:gd name="connsiteY18" fmla="*/ 1040809 h 1329953"/>
                  <a:gd name="connsiteX19" fmla="*/ 549346 w 549346"/>
                  <a:gd name="connsiteY19" fmla="*/ 1069753 h 1329953"/>
                  <a:gd name="connsiteX20" fmla="*/ 520400 w 549346"/>
                  <a:gd name="connsiteY20" fmla="*/ 1329953 h 1329953"/>
                  <a:gd name="connsiteX21" fmla="*/ 520400 w 549346"/>
                  <a:gd name="connsiteY21" fmla="*/ 1301009 h 1329953"/>
                  <a:gd name="connsiteX22" fmla="*/ 549346 w 549346"/>
                  <a:gd name="connsiteY22" fmla="*/ 1301009 h 1329953"/>
                  <a:gd name="connsiteX23" fmla="*/ 549346 w 549346"/>
                  <a:gd name="connsiteY23" fmla="*/ 1329953 h 1329953"/>
                  <a:gd name="connsiteX24" fmla="*/ 260201 w 549346"/>
                  <a:gd name="connsiteY24" fmla="*/ 28949 h 1329953"/>
                  <a:gd name="connsiteX25" fmla="*/ 260201 w 549346"/>
                  <a:gd name="connsiteY25" fmla="*/ 3 h 1329953"/>
                  <a:gd name="connsiteX26" fmla="*/ 289145 w 549346"/>
                  <a:gd name="connsiteY26" fmla="*/ 3 h 1329953"/>
                  <a:gd name="connsiteX27" fmla="*/ 289145 w 549346"/>
                  <a:gd name="connsiteY27" fmla="*/ 28949 h 1329953"/>
                  <a:gd name="connsiteX28" fmla="*/ 0 w 549346"/>
                  <a:gd name="connsiteY28" fmla="*/ 28947 h 1329953"/>
                  <a:gd name="connsiteX29" fmla="*/ 0 w 549346"/>
                  <a:gd name="connsiteY29" fmla="*/ 0 h 1329953"/>
                  <a:gd name="connsiteX30" fmla="*/ 28944 w 549346"/>
                  <a:gd name="connsiteY30" fmla="*/ 0 h 1329953"/>
                  <a:gd name="connsiteX31" fmla="*/ 28944 w 549346"/>
                  <a:gd name="connsiteY31" fmla="*/ 28947 h 1329953"/>
                  <a:gd name="connsiteX32" fmla="*/ 0 w 549346"/>
                  <a:gd name="connsiteY32" fmla="*/ 289147 h 1329953"/>
                  <a:gd name="connsiteX33" fmla="*/ 0 w 549346"/>
                  <a:gd name="connsiteY33" fmla="*/ 260203 h 1329953"/>
                  <a:gd name="connsiteX34" fmla="*/ 28944 w 549346"/>
                  <a:gd name="connsiteY34" fmla="*/ 260203 h 1329953"/>
                  <a:gd name="connsiteX35" fmla="*/ 28944 w 549346"/>
                  <a:gd name="connsiteY35" fmla="*/ 289147 h 1329953"/>
                  <a:gd name="connsiteX36" fmla="*/ 0 w 549346"/>
                  <a:gd name="connsiteY36" fmla="*/ 549347 h 1329953"/>
                  <a:gd name="connsiteX37" fmla="*/ 0 w 549346"/>
                  <a:gd name="connsiteY37" fmla="*/ 520403 h 1329953"/>
                  <a:gd name="connsiteX38" fmla="*/ 28944 w 549346"/>
                  <a:gd name="connsiteY38" fmla="*/ 520403 h 1329953"/>
                  <a:gd name="connsiteX39" fmla="*/ 28944 w 549346"/>
                  <a:gd name="connsiteY39" fmla="*/ 549347 h 1329953"/>
                  <a:gd name="connsiteX40" fmla="*/ 0 w 549346"/>
                  <a:gd name="connsiteY40" fmla="*/ 809549 h 1329953"/>
                  <a:gd name="connsiteX41" fmla="*/ 0 w 549346"/>
                  <a:gd name="connsiteY41" fmla="*/ 780603 h 1329953"/>
                  <a:gd name="connsiteX42" fmla="*/ 28944 w 549346"/>
                  <a:gd name="connsiteY42" fmla="*/ 780603 h 1329953"/>
                  <a:gd name="connsiteX43" fmla="*/ 28944 w 549346"/>
                  <a:gd name="connsiteY43" fmla="*/ 809549 h 1329953"/>
                  <a:gd name="connsiteX44" fmla="*/ 0 w 549346"/>
                  <a:gd name="connsiteY44" fmla="*/ 1069747 h 1329953"/>
                  <a:gd name="connsiteX45" fmla="*/ 0 w 549346"/>
                  <a:gd name="connsiteY45" fmla="*/ 1040803 h 1329953"/>
                  <a:gd name="connsiteX46" fmla="*/ 28944 w 549346"/>
                  <a:gd name="connsiteY46" fmla="*/ 1040803 h 1329953"/>
                  <a:gd name="connsiteX47" fmla="*/ 28944 w 549346"/>
                  <a:gd name="connsiteY47" fmla="*/ 1069747 h 1329953"/>
                  <a:gd name="connsiteX48" fmla="*/ 0 w 549346"/>
                  <a:gd name="connsiteY48" fmla="*/ 1329947 h 1329953"/>
                  <a:gd name="connsiteX49" fmla="*/ 0 w 549346"/>
                  <a:gd name="connsiteY49" fmla="*/ 1301003 h 1329953"/>
                  <a:gd name="connsiteX50" fmla="*/ 28944 w 549346"/>
                  <a:gd name="connsiteY50" fmla="*/ 1301003 h 1329953"/>
                  <a:gd name="connsiteX51" fmla="*/ 28944 w 549346"/>
                  <a:gd name="connsiteY51" fmla="*/ 1329947 h 132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49346" h="1329953">
                    <a:moveTo>
                      <a:pt x="520400" y="28951"/>
                    </a:moveTo>
                    <a:lnTo>
                      <a:pt x="520400" y="7"/>
                    </a:lnTo>
                    <a:lnTo>
                      <a:pt x="549346" y="7"/>
                    </a:lnTo>
                    <a:lnTo>
                      <a:pt x="549346" y="28951"/>
                    </a:lnTo>
                    <a:close/>
                    <a:moveTo>
                      <a:pt x="520400" y="289151"/>
                    </a:moveTo>
                    <a:lnTo>
                      <a:pt x="520400" y="260207"/>
                    </a:lnTo>
                    <a:lnTo>
                      <a:pt x="549346" y="260207"/>
                    </a:lnTo>
                    <a:lnTo>
                      <a:pt x="549346" y="289151"/>
                    </a:lnTo>
                    <a:close/>
                    <a:moveTo>
                      <a:pt x="520400" y="549351"/>
                    </a:moveTo>
                    <a:lnTo>
                      <a:pt x="520400" y="520407"/>
                    </a:lnTo>
                    <a:lnTo>
                      <a:pt x="549346" y="520407"/>
                    </a:lnTo>
                    <a:lnTo>
                      <a:pt x="549346" y="549351"/>
                    </a:lnTo>
                    <a:close/>
                    <a:moveTo>
                      <a:pt x="520400" y="809555"/>
                    </a:moveTo>
                    <a:lnTo>
                      <a:pt x="520400" y="780609"/>
                    </a:lnTo>
                    <a:lnTo>
                      <a:pt x="549346" y="780609"/>
                    </a:lnTo>
                    <a:lnTo>
                      <a:pt x="549346" y="809555"/>
                    </a:lnTo>
                    <a:close/>
                    <a:moveTo>
                      <a:pt x="520400" y="1069753"/>
                    </a:moveTo>
                    <a:lnTo>
                      <a:pt x="520400" y="1040809"/>
                    </a:lnTo>
                    <a:lnTo>
                      <a:pt x="549346" y="1040809"/>
                    </a:lnTo>
                    <a:lnTo>
                      <a:pt x="549346" y="1069753"/>
                    </a:lnTo>
                    <a:close/>
                    <a:moveTo>
                      <a:pt x="520400" y="1329953"/>
                    </a:moveTo>
                    <a:lnTo>
                      <a:pt x="520400" y="1301009"/>
                    </a:lnTo>
                    <a:lnTo>
                      <a:pt x="549346" y="1301009"/>
                    </a:lnTo>
                    <a:lnTo>
                      <a:pt x="549346" y="1329953"/>
                    </a:lnTo>
                    <a:close/>
                    <a:moveTo>
                      <a:pt x="260201" y="28949"/>
                    </a:moveTo>
                    <a:lnTo>
                      <a:pt x="260201" y="3"/>
                    </a:lnTo>
                    <a:lnTo>
                      <a:pt x="289145" y="3"/>
                    </a:lnTo>
                    <a:lnTo>
                      <a:pt x="289145" y="28949"/>
                    </a:lnTo>
                    <a:close/>
                    <a:moveTo>
                      <a:pt x="0" y="28947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7"/>
                    </a:lnTo>
                    <a:close/>
                    <a:moveTo>
                      <a:pt x="0" y="289147"/>
                    </a:moveTo>
                    <a:lnTo>
                      <a:pt x="0" y="260203"/>
                    </a:lnTo>
                    <a:lnTo>
                      <a:pt x="28944" y="260203"/>
                    </a:lnTo>
                    <a:lnTo>
                      <a:pt x="28944" y="289147"/>
                    </a:lnTo>
                    <a:close/>
                    <a:moveTo>
                      <a:pt x="0" y="549347"/>
                    </a:moveTo>
                    <a:lnTo>
                      <a:pt x="0" y="520403"/>
                    </a:lnTo>
                    <a:lnTo>
                      <a:pt x="28944" y="520403"/>
                    </a:lnTo>
                    <a:lnTo>
                      <a:pt x="28944" y="549347"/>
                    </a:lnTo>
                    <a:close/>
                    <a:moveTo>
                      <a:pt x="0" y="809549"/>
                    </a:moveTo>
                    <a:lnTo>
                      <a:pt x="0" y="780603"/>
                    </a:lnTo>
                    <a:lnTo>
                      <a:pt x="28944" y="780603"/>
                    </a:lnTo>
                    <a:lnTo>
                      <a:pt x="28944" y="809549"/>
                    </a:lnTo>
                    <a:close/>
                    <a:moveTo>
                      <a:pt x="0" y="1069747"/>
                    </a:moveTo>
                    <a:lnTo>
                      <a:pt x="0" y="1040803"/>
                    </a:lnTo>
                    <a:lnTo>
                      <a:pt x="28944" y="1040803"/>
                    </a:lnTo>
                    <a:lnTo>
                      <a:pt x="28944" y="1069747"/>
                    </a:lnTo>
                    <a:close/>
                    <a:moveTo>
                      <a:pt x="0" y="1329947"/>
                    </a:moveTo>
                    <a:lnTo>
                      <a:pt x="0" y="1301003"/>
                    </a:lnTo>
                    <a:lnTo>
                      <a:pt x="28944" y="1301003"/>
                    </a:lnTo>
                    <a:lnTo>
                      <a:pt x="28944" y="132994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17" name="Freeform: Shape 9">
                <a:extLst>
                  <a:ext uri="{FF2B5EF4-FFF2-40B4-BE49-F238E27FC236}">
                    <a16:creationId xmlns:a16="http://schemas.microsoft.com/office/drawing/2014/main" id="{063FAEE3-E8CB-294F-E543-5E9CF7E47DF9}"/>
                  </a:ext>
                </a:extLst>
              </p:cNvPr>
              <p:cNvSpPr/>
              <p:nvPr userDrawn="1"/>
            </p:nvSpPr>
            <p:spPr>
              <a:xfrm rot="5400000">
                <a:off x="8941015" y="-145695"/>
                <a:ext cx="549346" cy="1329951"/>
              </a:xfrm>
              <a:custGeom>
                <a:avLst/>
                <a:gdLst>
                  <a:gd name="connsiteX0" fmla="*/ 520400 w 549346"/>
                  <a:gd name="connsiteY0" fmla="*/ 28950 h 1329951"/>
                  <a:gd name="connsiteX1" fmla="*/ 520400 w 549346"/>
                  <a:gd name="connsiteY1" fmla="*/ 5 h 1329951"/>
                  <a:gd name="connsiteX2" fmla="*/ 549346 w 549346"/>
                  <a:gd name="connsiteY2" fmla="*/ 5 h 1329951"/>
                  <a:gd name="connsiteX3" fmla="*/ 549346 w 549346"/>
                  <a:gd name="connsiteY3" fmla="*/ 28950 h 1329951"/>
                  <a:gd name="connsiteX4" fmla="*/ 520400 w 549346"/>
                  <a:gd name="connsiteY4" fmla="*/ 289149 h 1329951"/>
                  <a:gd name="connsiteX5" fmla="*/ 520400 w 549346"/>
                  <a:gd name="connsiteY5" fmla="*/ 260205 h 1329951"/>
                  <a:gd name="connsiteX6" fmla="*/ 549346 w 549346"/>
                  <a:gd name="connsiteY6" fmla="*/ 260205 h 1329951"/>
                  <a:gd name="connsiteX7" fmla="*/ 549346 w 549346"/>
                  <a:gd name="connsiteY7" fmla="*/ 289149 h 1329951"/>
                  <a:gd name="connsiteX8" fmla="*/ 520400 w 549346"/>
                  <a:gd name="connsiteY8" fmla="*/ 549350 h 1329951"/>
                  <a:gd name="connsiteX9" fmla="*/ 520400 w 549346"/>
                  <a:gd name="connsiteY9" fmla="*/ 520405 h 1329951"/>
                  <a:gd name="connsiteX10" fmla="*/ 549346 w 549346"/>
                  <a:gd name="connsiteY10" fmla="*/ 520405 h 1329951"/>
                  <a:gd name="connsiteX11" fmla="*/ 549346 w 549346"/>
                  <a:gd name="connsiteY11" fmla="*/ 549350 h 1329951"/>
                  <a:gd name="connsiteX12" fmla="*/ 520400 w 549346"/>
                  <a:gd name="connsiteY12" fmla="*/ 809553 h 1329951"/>
                  <a:gd name="connsiteX13" fmla="*/ 520400 w 549346"/>
                  <a:gd name="connsiteY13" fmla="*/ 780608 h 1329951"/>
                  <a:gd name="connsiteX14" fmla="*/ 549346 w 549346"/>
                  <a:gd name="connsiteY14" fmla="*/ 780608 h 1329951"/>
                  <a:gd name="connsiteX15" fmla="*/ 549346 w 549346"/>
                  <a:gd name="connsiteY15" fmla="*/ 809553 h 1329951"/>
                  <a:gd name="connsiteX16" fmla="*/ 520400 w 549346"/>
                  <a:gd name="connsiteY16" fmla="*/ 1069751 h 1329951"/>
                  <a:gd name="connsiteX17" fmla="*/ 520400 w 549346"/>
                  <a:gd name="connsiteY17" fmla="*/ 1040807 h 1329951"/>
                  <a:gd name="connsiteX18" fmla="*/ 549346 w 549346"/>
                  <a:gd name="connsiteY18" fmla="*/ 1040807 h 1329951"/>
                  <a:gd name="connsiteX19" fmla="*/ 549346 w 549346"/>
                  <a:gd name="connsiteY19" fmla="*/ 1069751 h 1329951"/>
                  <a:gd name="connsiteX20" fmla="*/ 520400 w 549346"/>
                  <a:gd name="connsiteY20" fmla="*/ 1329951 h 1329951"/>
                  <a:gd name="connsiteX21" fmla="*/ 520400 w 549346"/>
                  <a:gd name="connsiteY21" fmla="*/ 1301007 h 1329951"/>
                  <a:gd name="connsiteX22" fmla="*/ 549346 w 549346"/>
                  <a:gd name="connsiteY22" fmla="*/ 1301007 h 1329951"/>
                  <a:gd name="connsiteX23" fmla="*/ 549346 w 549346"/>
                  <a:gd name="connsiteY23" fmla="*/ 1329951 h 1329951"/>
                  <a:gd name="connsiteX24" fmla="*/ 260201 w 549346"/>
                  <a:gd name="connsiteY24" fmla="*/ 28947 h 1329951"/>
                  <a:gd name="connsiteX25" fmla="*/ 260201 w 549346"/>
                  <a:gd name="connsiteY25" fmla="*/ 2 h 1329951"/>
                  <a:gd name="connsiteX26" fmla="*/ 289145 w 549346"/>
                  <a:gd name="connsiteY26" fmla="*/ 2 h 1329951"/>
                  <a:gd name="connsiteX27" fmla="*/ 289145 w 549346"/>
                  <a:gd name="connsiteY27" fmla="*/ 28947 h 1329951"/>
                  <a:gd name="connsiteX28" fmla="*/ 260201 w 549346"/>
                  <a:gd name="connsiteY28" fmla="*/ 289147 h 1329951"/>
                  <a:gd name="connsiteX29" fmla="*/ 260201 w 549346"/>
                  <a:gd name="connsiteY29" fmla="*/ 260203 h 1329951"/>
                  <a:gd name="connsiteX30" fmla="*/ 289145 w 549346"/>
                  <a:gd name="connsiteY30" fmla="*/ 260203 h 1329951"/>
                  <a:gd name="connsiteX31" fmla="*/ 289145 w 549346"/>
                  <a:gd name="connsiteY31" fmla="*/ 289147 h 1329951"/>
                  <a:gd name="connsiteX32" fmla="*/ 260201 w 549346"/>
                  <a:gd name="connsiteY32" fmla="*/ 549348 h 1329951"/>
                  <a:gd name="connsiteX33" fmla="*/ 260201 w 549346"/>
                  <a:gd name="connsiteY33" fmla="*/ 520403 h 1329951"/>
                  <a:gd name="connsiteX34" fmla="*/ 289145 w 549346"/>
                  <a:gd name="connsiteY34" fmla="*/ 520403 h 1329951"/>
                  <a:gd name="connsiteX35" fmla="*/ 289145 w 549346"/>
                  <a:gd name="connsiteY35" fmla="*/ 549348 h 1329951"/>
                  <a:gd name="connsiteX36" fmla="*/ 260201 w 549346"/>
                  <a:gd name="connsiteY36" fmla="*/ 809551 h 1329951"/>
                  <a:gd name="connsiteX37" fmla="*/ 260201 w 549346"/>
                  <a:gd name="connsiteY37" fmla="*/ 780605 h 1329951"/>
                  <a:gd name="connsiteX38" fmla="*/ 289145 w 549346"/>
                  <a:gd name="connsiteY38" fmla="*/ 780605 h 1329951"/>
                  <a:gd name="connsiteX39" fmla="*/ 289145 w 549346"/>
                  <a:gd name="connsiteY39" fmla="*/ 809551 h 1329951"/>
                  <a:gd name="connsiteX40" fmla="*/ 260201 w 549346"/>
                  <a:gd name="connsiteY40" fmla="*/ 1069748 h 1329951"/>
                  <a:gd name="connsiteX41" fmla="*/ 260201 w 549346"/>
                  <a:gd name="connsiteY41" fmla="*/ 1040804 h 1329951"/>
                  <a:gd name="connsiteX42" fmla="*/ 289145 w 549346"/>
                  <a:gd name="connsiteY42" fmla="*/ 1040804 h 1329951"/>
                  <a:gd name="connsiteX43" fmla="*/ 289145 w 549346"/>
                  <a:gd name="connsiteY43" fmla="*/ 1069748 h 1329951"/>
                  <a:gd name="connsiteX44" fmla="*/ 260201 w 549346"/>
                  <a:gd name="connsiteY44" fmla="*/ 1329948 h 1329951"/>
                  <a:gd name="connsiteX45" fmla="*/ 260201 w 549346"/>
                  <a:gd name="connsiteY45" fmla="*/ 1301004 h 1329951"/>
                  <a:gd name="connsiteX46" fmla="*/ 289145 w 549346"/>
                  <a:gd name="connsiteY46" fmla="*/ 1301004 h 1329951"/>
                  <a:gd name="connsiteX47" fmla="*/ 289145 w 549346"/>
                  <a:gd name="connsiteY47" fmla="*/ 1329948 h 1329951"/>
                  <a:gd name="connsiteX48" fmla="*/ 0 w 549346"/>
                  <a:gd name="connsiteY48" fmla="*/ 28945 h 1329951"/>
                  <a:gd name="connsiteX49" fmla="*/ 0 w 549346"/>
                  <a:gd name="connsiteY49" fmla="*/ 0 h 1329951"/>
                  <a:gd name="connsiteX50" fmla="*/ 28944 w 549346"/>
                  <a:gd name="connsiteY50" fmla="*/ 0 h 1329951"/>
                  <a:gd name="connsiteX51" fmla="*/ 28944 w 549346"/>
                  <a:gd name="connsiteY51" fmla="*/ 28945 h 1329951"/>
                  <a:gd name="connsiteX52" fmla="*/ 0 w 549346"/>
                  <a:gd name="connsiteY52" fmla="*/ 289145 h 1329951"/>
                  <a:gd name="connsiteX53" fmla="*/ 0 w 549346"/>
                  <a:gd name="connsiteY53" fmla="*/ 260201 h 1329951"/>
                  <a:gd name="connsiteX54" fmla="*/ 28944 w 549346"/>
                  <a:gd name="connsiteY54" fmla="*/ 260201 h 1329951"/>
                  <a:gd name="connsiteX55" fmla="*/ 28944 w 549346"/>
                  <a:gd name="connsiteY55" fmla="*/ 289145 h 1329951"/>
                  <a:gd name="connsiteX56" fmla="*/ 0 w 549346"/>
                  <a:gd name="connsiteY56" fmla="*/ 549346 h 1329951"/>
                  <a:gd name="connsiteX57" fmla="*/ 0 w 549346"/>
                  <a:gd name="connsiteY57" fmla="*/ 520401 h 1329951"/>
                  <a:gd name="connsiteX58" fmla="*/ 28944 w 549346"/>
                  <a:gd name="connsiteY58" fmla="*/ 520401 h 1329951"/>
                  <a:gd name="connsiteX59" fmla="*/ 28944 w 549346"/>
                  <a:gd name="connsiteY59" fmla="*/ 549346 h 1329951"/>
                  <a:gd name="connsiteX60" fmla="*/ 0 w 549346"/>
                  <a:gd name="connsiteY60" fmla="*/ 809547 h 1329951"/>
                  <a:gd name="connsiteX61" fmla="*/ 0 w 549346"/>
                  <a:gd name="connsiteY61" fmla="*/ 780602 h 1329951"/>
                  <a:gd name="connsiteX62" fmla="*/ 28944 w 549346"/>
                  <a:gd name="connsiteY62" fmla="*/ 780602 h 1329951"/>
                  <a:gd name="connsiteX63" fmla="*/ 28944 w 549346"/>
                  <a:gd name="connsiteY63" fmla="*/ 809547 h 1329951"/>
                  <a:gd name="connsiteX64" fmla="*/ 0 w 549346"/>
                  <a:gd name="connsiteY64" fmla="*/ 1069746 h 1329951"/>
                  <a:gd name="connsiteX65" fmla="*/ 0 w 549346"/>
                  <a:gd name="connsiteY65" fmla="*/ 1040802 h 1329951"/>
                  <a:gd name="connsiteX66" fmla="*/ 28944 w 549346"/>
                  <a:gd name="connsiteY66" fmla="*/ 1040802 h 1329951"/>
                  <a:gd name="connsiteX67" fmla="*/ 28944 w 549346"/>
                  <a:gd name="connsiteY67" fmla="*/ 1069746 h 1329951"/>
                  <a:gd name="connsiteX68" fmla="*/ 0 w 549346"/>
                  <a:gd name="connsiteY68" fmla="*/ 1329946 h 1329951"/>
                  <a:gd name="connsiteX69" fmla="*/ 0 w 549346"/>
                  <a:gd name="connsiteY69" fmla="*/ 1301002 h 1329951"/>
                  <a:gd name="connsiteX70" fmla="*/ 28944 w 549346"/>
                  <a:gd name="connsiteY70" fmla="*/ 1301002 h 1329951"/>
                  <a:gd name="connsiteX71" fmla="*/ 28944 w 549346"/>
                  <a:gd name="connsiteY71" fmla="*/ 1329946 h 1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49346" h="1329951">
                    <a:moveTo>
                      <a:pt x="520400" y="28950"/>
                    </a:moveTo>
                    <a:lnTo>
                      <a:pt x="520400" y="5"/>
                    </a:lnTo>
                    <a:lnTo>
                      <a:pt x="549346" y="5"/>
                    </a:lnTo>
                    <a:lnTo>
                      <a:pt x="549346" y="28950"/>
                    </a:lnTo>
                    <a:close/>
                    <a:moveTo>
                      <a:pt x="520400" y="289149"/>
                    </a:moveTo>
                    <a:lnTo>
                      <a:pt x="520400" y="260205"/>
                    </a:lnTo>
                    <a:lnTo>
                      <a:pt x="549346" y="260205"/>
                    </a:lnTo>
                    <a:lnTo>
                      <a:pt x="549346" y="289149"/>
                    </a:lnTo>
                    <a:close/>
                    <a:moveTo>
                      <a:pt x="520400" y="549350"/>
                    </a:moveTo>
                    <a:lnTo>
                      <a:pt x="520400" y="520405"/>
                    </a:lnTo>
                    <a:lnTo>
                      <a:pt x="549346" y="520405"/>
                    </a:lnTo>
                    <a:lnTo>
                      <a:pt x="549346" y="549350"/>
                    </a:lnTo>
                    <a:close/>
                    <a:moveTo>
                      <a:pt x="520400" y="809553"/>
                    </a:moveTo>
                    <a:lnTo>
                      <a:pt x="520400" y="780608"/>
                    </a:lnTo>
                    <a:lnTo>
                      <a:pt x="549346" y="780608"/>
                    </a:lnTo>
                    <a:lnTo>
                      <a:pt x="549346" y="809553"/>
                    </a:lnTo>
                    <a:close/>
                    <a:moveTo>
                      <a:pt x="520400" y="1069751"/>
                    </a:moveTo>
                    <a:lnTo>
                      <a:pt x="520400" y="1040807"/>
                    </a:lnTo>
                    <a:lnTo>
                      <a:pt x="549346" y="1040807"/>
                    </a:lnTo>
                    <a:lnTo>
                      <a:pt x="549346" y="1069751"/>
                    </a:lnTo>
                    <a:close/>
                    <a:moveTo>
                      <a:pt x="520400" y="1329951"/>
                    </a:moveTo>
                    <a:lnTo>
                      <a:pt x="520400" y="1301007"/>
                    </a:lnTo>
                    <a:lnTo>
                      <a:pt x="549346" y="1301007"/>
                    </a:lnTo>
                    <a:lnTo>
                      <a:pt x="549346" y="1329951"/>
                    </a:lnTo>
                    <a:close/>
                    <a:moveTo>
                      <a:pt x="260201" y="28947"/>
                    </a:moveTo>
                    <a:lnTo>
                      <a:pt x="260201" y="2"/>
                    </a:lnTo>
                    <a:lnTo>
                      <a:pt x="289145" y="2"/>
                    </a:lnTo>
                    <a:lnTo>
                      <a:pt x="289145" y="28947"/>
                    </a:lnTo>
                    <a:close/>
                    <a:moveTo>
                      <a:pt x="260201" y="289147"/>
                    </a:moveTo>
                    <a:lnTo>
                      <a:pt x="260201" y="260203"/>
                    </a:lnTo>
                    <a:lnTo>
                      <a:pt x="289145" y="260203"/>
                    </a:lnTo>
                    <a:lnTo>
                      <a:pt x="289145" y="289147"/>
                    </a:lnTo>
                    <a:close/>
                    <a:moveTo>
                      <a:pt x="260201" y="549348"/>
                    </a:moveTo>
                    <a:lnTo>
                      <a:pt x="260201" y="520403"/>
                    </a:lnTo>
                    <a:lnTo>
                      <a:pt x="289145" y="520403"/>
                    </a:lnTo>
                    <a:lnTo>
                      <a:pt x="289145" y="549348"/>
                    </a:lnTo>
                    <a:close/>
                    <a:moveTo>
                      <a:pt x="260201" y="809551"/>
                    </a:moveTo>
                    <a:lnTo>
                      <a:pt x="260201" y="780605"/>
                    </a:lnTo>
                    <a:lnTo>
                      <a:pt x="289145" y="780605"/>
                    </a:lnTo>
                    <a:lnTo>
                      <a:pt x="289145" y="809551"/>
                    </a:lnTo>
                    <a:close/>
                    <a:moveTo>
                      <a:pt x="260201" y="1069748"/>
                    </a:moveTo>
                    <a:lnTo>
                      <a:pt x="260201" y="1040804"/>
                    </a:lnTo>
                    <a:lnTo>
                      <a:pt x="289145" y="1040804"/>
                    </a:lnTo>
                    <a:lnTo>
                      <a:pt x="289145" y="1069748"/>
                    </a:lnTo>
                    <a:close/>
                    <a:moveTo>
                      <a:pt x="260201" y="1329948"/>
                    </a:moveTo>
                    <a:lnTo>
                      <a:pt x="260201" y="1301004"/>
                    </a:lnTo>
                    <a:lnTo>
                      <a:pt x="289145" y="1301004"/>
                    </a:lnTo>
                    <a:lnTo>
                      <a:pt x="289145" y="1329948"/>
                    </a:lnTo>
                    <a:close/>
                    <a:moveTo>
                      <a:pt x="0" y="28945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5"/>
                    </a:lnTo>
                    <a:close/>
                    <a:moveTo>
                      <a:pt x="0" y="289145"/>
                    </a:moveTo>
                    <a:lnTo>
                      <a:pt x="0" y="260201"/>
                    </a:lnTo>
                    <a:lnTo>
                      <a:pt x="28944" y="260201"/>
                    </a:lnTo>
                    <a:lnTo>
                      <a:pt x="28944" y="289145"/>
                    </a:lnTo>
                    <a:close/>
                    <a:moveTo>
                      <a:pt x="0" y="549346"/>
                    </a:moveTo>
                    <a:lnTo>
                      <a:pt x="0" y="520401"/>
                    </a:lnTo>
                    <a:lnTo>
                      <a:pt x="28944" y="520401"/>
                    </a:lnTo>
                    <a:lnTo>
                      <a:pt x="28944" y="549346"/>
                    </a:lnTo>
                    <a:close/>
                    <a:moveTo>
                      <a:pt x="0" y="809547"/>
                    </a:moveTo>
                    <a:lnTo>
                      <a:pt x="0" y="780602"/>
                    </a:lnTo>
                    <a:lnTo>
                      <a:pt x="28944" y="780602"/>
                    </a:lnTo>
                    <a:lnTo>
                      <a:pt x="28944" y="809547"/>
                    </a:lnTo>
                    <a:close/>
                    <a:moveTo>
                      <a:pt x="0" y="1069746"/>
                    </a:moveTo>
                    <a:lnTo>
                      <a:pt x="0" y="1040802"/>
                    </a:lnTo>
                    <a:lnTo>
                      <a:pt x="28944" y="1040802"/>
                    </a:lnTo>
                    <a:lnTo>
                      <a:pt x="28944" y="1069746"/>
                    </a:lnTo>
                    <a:close/>
                    <a:moveTo>
                      <a:pt x="0" y="1329946"/>
                    </a:moveTo>
                    <a:lnTo>
                      <a:pt x="0" y="1301002"/>
                    </a:lnTo>
                    <a:lnTo>
                      <a:pt x="28944" y="1301002"/>
                    </a:lnTo>
                    <a:lnTo>
                      <a:pt x="28944" y="132994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19" name="Freeform: Shape 10">
                <a:extLst>
                  <a:ext uri="{FF2B5EF4-FFF2-40B4-BE49-F238E27FC236}">
                    <a16:creationId xmlns:a16="http://schemas.microsoft.com/office/drawing/2014/main" id="{C9C18504-C368-8CCE-A701-F2699E658749}"/>
                  </a:ext>
                </a:extLst>
              </p:cNvPr>
              <p:cNvSpPr/>
              <p:nvPr userDrawn="1"/>
            </p:nvSpPr>
            <p:spPr>
              <a:xfrm rot="5400000">
                <a:off x="9981382" y="374703"/>
                <a:ext cx="549346" cy="289155"/>
              </a:xfrm>
              <a:custGeom>
                <a:avLst/>
                <a:gdLst>
                  <a:gd name="connsiteX0" fmla="*/ 520400 w 549346"/>
                  <a:gd name="connsiteY0" fmla="*/ 28955 h 289155"/>
                  <a:gd name="connsiteX1" fmla="*/ 520400 w 549346"/>
                  <a:gd name="connsiteY1" fmla="*/ 11 h 289155"/>
                  <a:gd name="connsiteX2" fmla="*/ 549346 w 549346"/>
                  <a:gd name="connsiteY2" fmla="*/ 11 h 289155"/>
                  <a:gd name="connsiteX3" fmla="*/ 549346 w 549346"/>
                  <a:gd name="connsiteY3" fmla="*/ 28955 h 289155"/>
                  <a:gd name="connsiteX4" fmla="*/ 520400 w 549346"/>
                  <a:gd name="connsiteY4" fmla="*/ 289155 h 289155"/>
                  <a:gd name="connsiteX5" fmla="*/ 520400 w 549346"/>
                  <a:gd name="connsiteY5" fmla="*/ 260211 h 289155"/>
                  <a:gd name="connsiteX6" fmla="*/ 549346 w 549346"/>
                  <a:gd name="connsiteY6" fmla="*/ 260211 h 289155"/>
                  <a:gd name="connsiteX7" fmla="*/ 549346 w 549346"/>
                  <a:gd name="connsiteY7" fmla="*/ 289155 h 289155"/>
                  <a:gd name="connsiteX8" fmla="*/ 0 w 549346"/>
                  <a:gd name="connsiteY8" fmla="*/ 28951 h 289155"/>
                  <a:gd name="connsiteX9" fmla="*/ 0 w 549346"/>
                  <a:gd name="connsiteY9" fmla="*/ 0 h 289155"/>
                  <a:gd name="connsiteX10" fmla="*/ 28944 w 549346"/>
                  <a:gd name="connsiteY10" fmla="*/ 0 h 289155"/>
                  <a:gd name="connsiteX11" fmla="*/ 28944 w 549346"/>
                  <a:gd name="connsiteY11" fmla="*/ 28951 h 289155"/>
                  <a:gd name="connsiteX12" fmla="*/ 0 w 549346"/>
                  <a:gd name="connsiteY12" fmla="*/ 289151 h 289155"/>
                  <a:gd name="connsiteX13" fmla="*/ 0 w 549346"/>
                  <a:gd name="connsiteY13" fmla="*/ 260207 h 289155"/>
                  <a:gd name="connsiteX14" fmla="*/ 28944 w 549346"/>
                  <a:gd name="connsiteY14" fmla="*/ 260207 h 289155"/>
                  <a:gd name="connsiteX15" fmla="*/ 28944 w 549346"/>
                  <a:gd name="connsiteY15" fmla="*/ 289151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9346" h="289155">
                    <a:moveTo>
                      <a:pt x="520400" y="28955"/>
                    </a:moveTo>
                    <a:lnTo>
                      <a:pt x="520400" y="11"/>
                    </a:lnTo>
                    <a:lnTo>
                      <a:pt x="549346" y="11"/>
                    </a:lnTo>
                    <a:lnTo>
                      <a:pt x="549346" y="28955"/>
                    </a:lnTo>
                    <a:close/>
                    <a:moveTo>
                      <a:pt x="520400" y="289155"/>
                    </a:moveTo>
                    <a:lnTo>
                      <a:pt x="520400" y="260211"/>
                    </a:lnTo>
                    <a:lnTo>
                      <a:pt x="549346" y="260211"/>
                    </a:lnTo>
                    <a:lnTo>
                      <a:pt x="549346" y="289155"/>
                    </a:lnTo>
                    <a:close/>
                    <a:moveTo>
                      <a:pt x="0" y="28951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51"/>
                    </a:lnTo>
                    <a:close/>
                    <a:moveTo>
                      <a:pt x="0" y="289151"/>
                    </a:moveTo>
                    <a:lnTo>
                      <a:pt x="0" y="260207"/>
                    </a:lnTo>
                    <a:lnTo>
                      <a:pt x="28944" y="260207"/>
                    </a:lnTo>
                    <a:lnTo>
                      <a:pt x="28944" y="289151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</p:grpSp>
      </p:grp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B5A40E70-9F0C-C4C1-A6C8-805175754D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850" y="349030"/>
            <a:ext cx="1781050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339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YUs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;p23">
            <a:extLst>
              <a:ext uri="{FF2B5EF4-FFF2-40B4-BE49-F238E27FC236}">
                <a16:creationId xmlns:a16="http://schemas.microsoft.com/office/drawing/2014/main" id="{01226A81-9C62-C831-4936-5228ED132DBE}"/>
              </a:ext>
            </a:extLst>
          </p:cNvPr>
          <p:cNvSpPr/>
          <p:nvPr userDrawn="1"/>
        </p:nvSpPr>
        <p:spPr>
          <a:xfrm>
            <a:off x="6096000" y="749579"/>
            <a:ext cx="2120607" cy="2120038"/>
          </a:xfrm>
          <a:custGeom>
            <a:avLst/>
            <a:gdLst/>
            <a:ahLst/>
            <a:cxnLst/>
            <a:rect l="l" t="t" r="r" b="b"/>
            <a:pathLst>
              <a:path w="531436" h="531432" extrusionOk="0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E3E3E3">
              <a:alpha val="745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/>
          </a:p>
        </p:txBody>
      </p:sp>
      <p:sp>
        <p:nvSpPr>
          <p:cNvPr id="3" name="Google Shape;40;p23">
            <a:extLst>
              <a:ext uri="{FF2B5EF4-FFF2-40B4-BE49-F238E27FC236}">
                <a16:creationId xmlns:a16="http://schemas.microsoft.com/office/drawing/2014/main" id="{0B400684-41F1-C52A-68E9-A3D45D09CC63}"/>
              </a:ext>
            </a:extLst>
          </p:cNvPr>
          <p:cNvSpPr/>
          <p:nvPr userDrawn="1"/>
        </p:nvSpPr>
        <p:spPr>
          <a:xfrm rot="8100000" flipH="1">
            <a:off x="7231691" y="3126446"/>
            <a:ext cx="6168549" cy="3078196"/>
          </a:xfrm>
          <a:custGeom>
            <a:avLst/>
            <a:gdLst/>
            <a:ahLst/>
            <a:cxnLst/>
            <a:rect l="l" t="t" r="r" b="b"/>
            <a:pathLst>
              <a:path w="6166943" h="3078196" extrusionOk="0">
                <a:moveTo>
                  <a:pt x="6166943" y="1970146"/>
                </a:moveTo>
                <a:lnTo>
                  <a:pt x="4655668" y="458871"/>
                </a:lnTo>
                <a:lnTo>
                  <a:pt x="4492661" y="580765"/>
                </a:lnTo>
                <a:cubicBezTo>
                  <a:pt x="4151374" y="811334"/>
                  <a:pt x="3739947" y="945968"/>
                  <a:pt x="3297075" y="945968"/>
                </a:cubicBezTo>
                <a:cubicBezTo>
                  <a:pt x="2558955" y="945968"/>
                  <a:pt x="1908180" y="571989"/>
                  <a:pt x="1523897" y="3175"/>
                </a:cubicBezTo>
                <a:lnTo>
                  <a:pt x="1521968" y="0"/>
                </a:lnTo>
                <a:lnTo>
                  <a:pt x="0" y="1521969"/>
                </a:lnTo>
                <a:lnTo>
                  <a:pt x="1668" y="1524092"/>
                </a:lnTo>
                <a:cubicBezTo>
                  <a:pt x="784959" y="2473222"/>
                  <a:pt x="1970367" y="3078196"/>
                  <a:pt x="3297075" y="3078196"/>
                </a:cubicBezTo>
                <a:cubicBezTo>
                  <a:pt x="4328957" y="3078196"/>
                  <a:pt x="5275363" y="2712224"/>
                  <a:pt x="6013576" y="2102997"/>
                </a:cubicBezTo>
                <a:close/>
              </a:path>
            </a:pathLst>
          </a:custGeom>
          <a:solidFill>
            <a:srgbClr val="E3E3E3">
              <a:alpha val="745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/>
          </a:p>
        </p:txBody>
      </p:sp>
      <p:pic>
        <p:nvPicPr>
          <p:cNvPr id="4" name="Google Shape;44;p23">
            <a:extLst>
              <a:ext uri="{FF2B5EF4-FFF2-40B4-BE49-F238E27FC236}">
                <a16:creationId xmlns:a16="http://schemas.microsoft.com/office/drawing/2014/main" id="{FF8FCE52-82B2-D640-D577-C6EB2A7B351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431990" y="6081016"/>
            <a:ext cx="2445467" cy="5609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47066A0-7BDF-A1F3-0008-8236FE972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0" y="927861"/>
            <a:ext cx="5536001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5DCD44A-67F1-F4DC-4CF2-EDBE13883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990" y="3807586"/>
            <a:ext cx="5536001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FEAB42-96AF-FD33-5159-B75E3E239BEE}"/>
              </a:ext>
            </a:extLst>
          </p:cNvPr>
          <p:cNvSpPr/>
          <p:nvPr userDrawn="1"/>
        </p:nvSpPr>
        <p:spPr>
          <a:xfrm>
            <a:off x="0" y="6811810"/>
            <a:ext cx="12192000" cy="46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408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+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020" y="2438400"/>
            <a:ext cx="9870471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42033" y="1828806"/>
            <a:ext cx="986909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999" b="1" spc="-31" baseline="0"/>
            </a:lvl1pPr>
            <a:lvl2pPr>
              <a:spcBef>
                <a:spcPts val="0"/>
              </a:spcBef>
              <a:defRPr sz="1500" b="0" spc="-31"/>
            </a:lvl2pPr>
            <a:lvl3pPr>
              <a:spcBef>
                <a:spcPts val="0"/>
              </a:spcBef>
              <a:defRPr sz="1500" b="0" spc="-31"/>
            </a:lvl3pPr>
            <a:lvl4pPr>
              <a:spcBef>
                <a:spcPts val="0"/>
              </a:spcBef>
              <a:defRPr sz="1500" b="0" spc="-31"/>
            </a:lvl4pPr>
            <a:lvl5pPr>
              <a:spcBef>
                <a:spcPts val="0"/>
              </a:spcBef>
              <a:defRPr sz="1500" b="0" spc="-31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E0C4B-577E-476F-8514-EB0D3377C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C7CE1EDB-E666-46C3-BEAA-69A5D79F2A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5"/>
            <a:ext cx="3918968" cy="316559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1"/>
            </a:lvl1pPr>
            <a:lvl2pPr marL="112677" indent="-112677">
              <a:lnSpc>
                <a:spcPct val="100000"/>
              </a:lnSpc>
              <a:spcBef>
                <a:spcPts val="0"/>
              </a:spcBef>
              <a:defRPr sz="751"/>
            </a:lvl2pPr>
            <a:lvl3pPr marL="225352" indent="-112677">
              <a:lnSpc>
                <a:spcPct val="100000"/>
              </a:lnSpc>
              <a:spcBef>
                <a:spcPts val="0"/>
              </a:spcBef>
              <a:defRPr sz="751"/>
            </a:lvl3pPr>
            <a:lvl4pPr marL="339615" indent="-114263">
              <a:lnSpc>
                <a:spcPct val="100000"/>
              </a:lnSpc>
              <a:spcBef>
                <a:spcPts val="0"/>
              </a:spcBef>
              <a:defRPr sz="900"/>
            </a:lvl4pPr>
            <a:lvl5pPr marL="460225" indent="-120612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62160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3">
            <a:extLst>
              <a:ext uri="{FF2B5EF4-FFF2-40B4-BE49-F238E27FC236}">
                <a16:creationId xmlns:a16="http://schemas.microsoft.com/office/drawing/2014/main" id="{82565F88-E481-C6A7-E9D5-51E8342A7C1A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0" y="-1"/>
            <a:ext cx="8426098" cy="4211955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19C089-E8CF-E559-B5B5-0F3B3352A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6796E69-31DF-E029-0DD9-948593BDC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A32A8C6D-9FB3-A8D0-E088-22B53C568D12}"/>
              </a:ext>
            </a:extLst>
          </p:cNvPr>
          <p:cNvSpPr txBox="1">
            <a:spLocks/>
          </p:cNvSpPr>
          <p:nvPr userDrawn="1"/>
        </p:nvSpPr>
        <p:spPr>
          <a:xfrm>
            <a:off x="9161628" y="2105977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075AC1-7080-D3A7-8161-3864205433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32658F1-D2C9-F557-2C25-7F2DB5063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12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9">
            <a:extLst>
              <a:ext uri="{FF2B5EF4-FFF2-40B4-BE49-F238E27FC236}">
                <a16:creationId xmlns:a16="http://schemas.microsoft.com/office/drawing/2014/main" id="{2990D4BA-9442-A398-45BB-20CDB49664E8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C71DE0-9FDE-8F74-464E-889C5C6B3101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22A56F-B8B4-2517-B075-56C5134AB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2AEF28E-58AF-7CF1-5DB2-38E1869E5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B0659AC-36A3-5115-BB20-1540B01D1E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BC5F1D4-A419-008A-D85B-F878E57DC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62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– Gri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9">
            <a:extLst>
              <a:ext uri="{FF2B5EF4-FFF2-40B4-BE49-F238E27FC236}">
                <a16:creationId xmlns:a16="http://schemas.microsoft.com/office/drawing/2014/main" id="{F553573E-D271-036E-1A63-693C2015B88F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E7EA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606D22B-8EDE-DD68-97A9-8DF7ACB52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7A68C55-B8B8-0655-B427-79CB9926F0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F8D5089-7EDC-6E81-DD24-CFB2E3B23E54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E7EA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A109C-D8E3-4290-A765-1F8250962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E3E5CE-4FE0-0D4E-EE3E-1C9B61B9E9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17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– Grid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C48506-5B62-D34E-2132-466245E667F9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7D4E8EC0-79BD-D9F1-19DC-99943FFD11BD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821BAD0-49D0-C707-6EED-2545641FF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9049BAA-F0AE-E76A-341E-A583E1C478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76FF9C8-9630-D255-5748-61FABDDC7E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F699570-67D9-1C8E-253F-51BC7744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36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3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9">
            <a:extLst>
              <a:ext uri="{FF2B5EF4-FFF2-40B4-BE49-F238E27FC236}">
                <a16:creationId xmlns:a16="http://schemas.microsoft.com/office/drawing/2014/main" id="{2AD7E90F-C106-094C-12C9-959A43A0E9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55872" y="3895115"/>
            <a:ext cx="2120608" cy="2120040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610A17-8141-2BB0-4E85-8B849636B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072" y="2743201"/>
            <a:ext cx="5293408" cy="786317"/>
          </a:xfrm>
          <a:solidFill>
            <a:schemeClr val="bg1">
              <a:alpha val="65000"/>
            </a:schemeClr>
          </a:solidFill>
        </p:spPr>
        <p:txBody>
          <a:bodyPr lIns="91440" tIns="91440" rIns="91440" bIns="0" anchor="t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A3B308D-8373-032E-720E-B14CE83B45E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796115"/>
            <a:ext cx="5293408" cy="560910"/>
          </a:xfrm>
          <a:solidFill>
            <a:schemeClr val="bg1">
              <a:alpha val="65000"/>
            </a:schemeClr>
          </a:solidFill>
        </p:spPr>
        <p:txBody>
          <a:bodyPr lIns="91440" tIns="91440" rIns="91440" b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2800" b="1" i="0" spc="-5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DBF0F7F-2D7C-12BB-57AC-91C3F4909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2687" y="1169558"/>
            <a:ext cx="5293793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(Third line)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3D15997-541E-9917-FE14-A78B9A29DDD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82687" y="1956884"/>
            <a:ext cx="5293793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B2353A72-B837-6DCD-E362-57EB1B0A53B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rot="18900000" flipV="1">
            <a:off x="7242416" y="3127407"/>
            <a:ext cx="6151595" cy="3076598"/>
          </a:xfrm>
          <a:custGeom>
            <a:avLst/>
            <a:gdLst>
              <a:gd name="connsiteX0" fmla="*/ 6149993 w 6149993"/>
              <a:gd name="connsiteY0" fmla="*/ 1964049 h 3076598"/>
              <a:gd name="connsiteX1" fmla="*/ 4650148 w 6149993"/>
              <a:gd name="connsiteY1" fmla="*/ 464204 h 3076598"/>
              <a:gd name="connsiteX2" fmla="*/ 4638007 w 6149993"/>
              <a:gd name="connsiteY2" fmla="*/ 475238 h 3076598"/>
              <a:gd name="connsiteX3" fmla="*/ 3287753 w 6149993"/>
              <a:gd name="connsiteY3" fmla="*/ 959968 h 3076598"/>
              <a:gd name="connsiteX4" fmla="*/ 1527548 w 6149993"/>
              <a:gd name="connsiteY4" fmla="*/ 24073 h 3076598"/>
              <a:gd name="connsiteX5" fmla="*/ 1512923 w 6149993"/>
              <a:gd name="connsiteY5" fmla="*/ 0 h 3076598"/>
              <a:gd name="connsiteX6" fmla="*/ 0 w 6149993"/>
              <a:gd name="connsiteY6" fmla="*/ 1512924 h 3076598"/>
              <a:gd name="connsiteX7" fmla="*/ 16454 w 6149993"/>
              <a:gd name="connsiteY7" fmla="*/ 1533863 h 3076598"/>
              <a:gd name="connsiteX8" fmla="*/ 3287753 w 6149993"/>
              <a:gd name="connsiteY8" fmla="*/ 3076598 h 3076598"/>
              <a:gd name="connsiteX9" fmla="*/ 6138204 w 6149993"/>
              <a:gd name="connsiteY9" fmla="*/ 1975288 h 307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49993" h="3076598">
                <a:moveTo>
                  <a:pt x="6149993" y="1964049"/>
                </a:moveTo>
                <a:lnTo>
                  <a:pt x="4650148" y="464204"/>
                </a:lnTo>
                <a:lnTo>
                  <a:pt x="4638007" y="475238"/>
                </a:lnTo>
                <a:cubicBezTo>
                  <a:pt x="4271074" y="778058"/>
                  <a:pt x="3800657" y="959968"/>
                  <a:pt x="3287753" y="959968"/>
                </a:cubicBezTo>
                <a:cubicBezTo>
                  <a:pt x="2555033" y="959968"/>
                  <a:pt x="1909019" y="588724"/>
                  <a:pt x="1527548" y="24073"/>
                </a:cubicBezTo>
                <a:lnTo>
                  <a:pt x="1512923" y="0"/>
                </a:lnTo>
                <a:lnTo>
                  <a:pt x="0" y="1512924"/>
                </a:lnTo>
                <a:lnTo>
                  <a:pt x="16454" y="1533863"/>
                </a:lnTo>
                <a:cubicBezTo>
                  <a:pt x="794015" y="2476050"/>
                  <a:pt x="1970751" y="3076598"/>
                  <a:pt x="3287753" y="3076598"/>
                </a:cubicBezTo>
                <a:cubicBezTo>
                  <a:pt x="4385254" y="3076598"/>
                  <a:pt x="5385348" y="2659551"/>
                  <a:pt x="6138204" y="1975288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801BAC1-BBF9-7F79-76B2-9895C9970F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ADDCCB-0183-4B53-71C4-153A3039A7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76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101" y="357722"/>
            <a:ext cx="6610663" cy="6900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01" y="1322024"/>
            <a:ext cx="11429800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6E6F30-DD8E-6F7B-B351-EB0284B4574F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990492-A8E7-C0BC-61E2-D5A1DA46BF77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Freeform: Shape 41">
            <a:extLst>
              <a:ext uri="{FF2B5EF4-FFF2-40B4-BE49-F238E27FC236}">
                <a16:creationId xmlns:a16="http://schemas.microsoft.com/office/drawing/2014/main" id="{C3DCD0F2-5292-28A2-26FE-D31FBD7CE06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5"/>
            <a:ext cx="520273" cy="5204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D4BE23-3107-374E-96E0-86539A167D24}"/>
              </a:ext>
            </a:extLst>
          </p:cNvPr>
          <p:cNvSpPr txBox="1">
            <a:spLocks/>
          </p:cNvSpPr>
          <p:nvPr userDrawn="1"/>
        </p:nvSpPr>
        <p:spPr>
          <a:xfrm>
            <a:off x="7041922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4CCAF4B-2B4B-00E9-617C-58268D3D85F3}"/>
              </a:ext>
            </a:extLst>
          </p:cNvPr>
          <p:cNvGrpSpPr/>
          <p:nvPr userDrawn="1"/>
        </p:nvGrpSpPr>
        <p:grpSpPr>
          <a:xfrm>
            <a:off x="6991767" y="244608"/>
            <a:ext cx="4972747" cy="549346"/>
            <a:chOff x="6989946" y="244608"/>
            <a:chExt cx="4971452" cy="54934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28E15AB-CDDB-F39D-902D-E5979E7C4CDA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10CBB02-3AB5-CEB3-C676-CD188EEC0BFB}"/>
                </a:ext>
              </a:extLst>
            </p:cNvPr>
            <p:cNvGrpSpPr/>
            <p:nvPr userDrawn="1"/>
          </p:nvGrpSpPr>
          <p:grpSpPr>
            <a:xfrm>
              <a:off x="8550712" y="244608"/>
              <a:ext cx="3410686" cy="549346"/>
              <a:chOff x="8550712" y="244608"/>
              <a:chExt cx="3410686" cy="54934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1531FD9-E150-5AC7-9841-AA36F23AAA5A}"/>
                  </a:ext>
                </a:extLst>
              </p:cNvPr>
              <p:cNvSpPr/>
              <p:nvPr userDrawn="1"/>
            </p:nvSpPr>
            <p:spPr>
              <a:xfrm rot="5400000">
                <a:off x="11021749" y="-145696"/>
                <a:ext cx="549346" cy="1329953"/>
              </a:xfrm>
              <a:custGeom>
                <a:avLst/>
                <a:gdLst>
                  <a:gd name="connsiteX0" fmla="*/ 520400 w 549346"/>
                  <a:gd name="connsiteY0" fmla="*/ 28951 h 1329953"/>
                  <a:gd name="connsiteX1" fmla="*/ 520400 w 549346"/>
                  <a:gd name="connsiteY1" fmla="*/ 7 h 1329953"/>
                  <a:gd name="connsiteX2" fmla="*/ 549346 w 549346"/>
                  <a:gd name="connsiteY2" fmla="*/ 7 h 1329953"/>
                  <a:gd name="connsiteX3" fmla="*/ 549346 w 549346"/>
                  <a:gd name="connsiteY3" fmla="*/ 28951 h 1329953"/>
                  <a:gd name="connsiteX4" fmla="*/ 520400 w 549346"/>
                  <a:gd name="connsiteY4" fmla="*/ 289151 h 1329953"/>
                  <a:gd name="connsiteX5" fmla="*/ 520400 w 549346"/>
                  <a:gd name="connsiteY5" fmla="*/ 260207 h 1329953"/>
                  <a:gd name="connsiteX6" fmla="*/ 549346 w 549346"/>
                  <a:gd name="connsiteY6" fmla="*/ 260207 h 1329953"/>
                  <a:gd name="connsiteX7" fmla="*/ 549346 w 549346"/>
                  <a:gd name="connsiteY7" fmla="*/ 289151 h 1329953"/>
                  <a:gd name="connsiteX8" fmla="*/ 520400 w 549346"/>
                  <a:gd name="connsiteY8" fmla="*/ 549351 h 1329953"/>
                  <a:gd name="connsiteX9" fmla="*/ 520400 w 549346"/>
                  <a:gd name="connsiteY9" fmla="*/ 520407 h 1329953"/>
                  <a:gd name="connsiteX10" fmla="*/ 549346 w 549346"/>
                  <a:gd name="connsiteY10" fmla="*/ 520407 h 1329953"/>
                  <a:gd name="connsiteX11" fmla="*/ 549346 w 549346"/>
                  <a:gd name="connsiteY11" fmla="*/ 549351 h 1329953"/>
                  <a:gd name="connsiteX12" fmla="*/ 520400 w 549346"/>
                  <a:gd name="connsiteY12" fmla="*/ 809555 h 1329953"/>
                  <a:gd name="connsiteX13" fmla="*/ 520400 w 549346"/>
                  <a:gd name="connsiteY13" fmla="*/ 780609 h 1329953"/>
                  <a:gd name="connsiteX14" fmla="*/ 549346 w 549346"/>
                  <a:gd name="connsiteY14" fmla="*/ 780609 h 1329953"/>
                  <a:gd name="connsiteX15" fmla="*/ 549346 w 549346"/>
                  <a:gd name="connsiteY15" fmla="*/ 809555 h 1329953"/>
                  <a:gd name="connsiteX16" fmla="*/ 520400 w 549346"/>
                  <a:gd name="connsiteY16" fmla="*/ 1069753 h 1329953"/>
                  <a:gd name="connsiteX17" fmla="*/ 520400 w 549346"/>
                  <a:gd name="connsiteY17" fmla="*/ 1040809 h 1329953"/>
                  <a:gd name="connsiteX18" fmla="*/ 549346 w 549346"/>
                  <a:gd name="connsiteY18" fmla="*/ 1040809 h 1329953"/>
                  <a:gd name="connsiteX19" fmla="*/ 549346 w 549346"/>
                  <a:gd name="connsiteY19" fmla="*/ 1069753 h 1329953"/>
                  <a:gd name="connsiteX20" fmla="*/ 520400 w 549346"/>
                  <a:gd name="connsiteY20" fmla="*/ 1329953 h 1329953"/>
                  <a:gd name="connsiteX21" fmla="*/ 520400 w 549346"/>
                  <a:gd name="connsiteY21" fmla="*/ 1301009 h 1329953"/>
                  <a:gd name="connsiteX22" fmla="*/ 549346 w 549346"/>
                  <a:gd name="connsiteY22" fmla="*/ 1301009 h 1329953"/>
                  <a:gd name="connsiteX23" fmla="*/ 549346 w 549346"/>
                  <a:gd name="connsiteY23" fmla="*/ 1329953 h 1329953"/>
                  <a:gd name="connsiteX24" fmla="*/ 260201 w 549346"/>
                  <a:gd name="connsiteY24" fmla="*/ 28949 h 1329953"/>
                  <a:gd name="connsiteX25" fmla="*/ 260201 w 549346"/>
                  <a:gd name="connsiteY25" fmla="*/ 3 h 1329953"/>
                  <a:gd name="connsiteX26" fmla="*/ 289145 w 549346"/>
                  <a:gd name="connsiteY26" fmla="*/ 3 h 1329953"/>
                  <a:gd name="connsiteX27" fmla="*/ 289145 w 549346"/>
                  <a:gd name="connsiteY27" fmla="*/ 28949 h 1329953"/>
                  <a:gd name="connsiteX28" fmla="*/ 0 w 549346"/>
                  <a:gd name="connsiteY28" fmla="*/ 28947 h 1329953"/>
                  <a:gd name="connsiteX29" fmla="*/ 0 w 549346"/>
                  <a:gd name="connsiteY29" fmla="*/ 0 h 1329953"/>
                  <a:gd name="connsiteX30" fmla="*/ 28944 w 549346"/>
                  <a:gd name="connsiteY30" fmla="*/ 0 h 1329953"/>
                  <a:gd name="connsiteX31" fmla="*/ 28944 w 549346"/>
                  <a:gd name="connsiteY31" fmla="*/ 28947 h 1329953"/>
                  <a:gd name="connsiteX32" fmla="*/ 0 w 549346"/>
                  <a:gd name="connsiteY32" fmla="*/ 289147 h 1329953"/>
                  <a:gd name="connsiteX33" fmla="*/ 0 w 549346"/>
                  <a:gd name="connsiteY33" fmla="*/ 260203 h 1329953"/>
                  <a:gd name="connsiteX34" fmla="*/ 28944 w 549346"/>
                  <a:gd name="connsiteY34" fmla="*/ 260203 h 1329953"/>
                  <a:gd name="connsiteX35" fmla="*/ 28944 w 549346"/>
                  <a:gd name="connsiteY35" fmla="*/ 289147 h 1329953"/>
                  <a:gd name="connsiteX36" fmla="*/ 0 w 549346"/>
                  <a:gd name="connsiteY36" fmla="*/ 549347 h 1329953"/>
                  <a:gd name="connsiteX37" fmla="*/ 0 w 549346"/>
                  <a:gd name="connsiteY37" fmla="*/ 520403 h 1329953"/>
                  <a:gd name="connsiteX38" fmla="*/ 28944 w 549346"/>
                  <a:gd name="connsiteY38" fmla="*/ 520403 h 1329953"/>
                  <a:gd name="connsiteX39" fmla="*/ 28944 w 549346"/>
                  <a:gd name="connsiteY39" fmla="*/ 549347 h 1329953"/>
                  <a:gd name="connsiteX40" fmla="*/ 0 w 549346"/>
                  <a:gd name="connsiteY40" fmla="*/ 809549 h 1329953"/>
                  <a:gd name="connsiteX41" fmla="*/ 0 w 549346"/>
                  <a:gd name="connsiteY41" fmla="*/ 780603 h 1329953"/>
                  <a:gd name="connsiteX42" fmla="*/ 28944 w 549346"/>
                  <a:gd name="connsiteY42" fmla="*/ 780603 h 1329953"/>
                  <a:gd name="connsiteX43" fmla="*/ 28944 w 549346"/>
                  <a:gd name="connsiteY43" fmla="*/ 809549 h 1329953"/>
                  <a:gd name="connsiteX44" fmla="*/ 0 w 549346"/>
                  <a:gd name="connsiteY44" fmla="*/ 1069747 h 1329953"/>
                  <a:gd name="connsiteX45" fmla="*/ 0 w 549346"/>
                  <a:gd name="connsiteY45" fmla="*/ 1040803 h 1329953"/>
                  <a:gd name="connsiteX46" fmla="*/ 28944 w 549346"/>
                  <a:gd name="connsiteY46" fmla="*/ 1040803 h 1329953"/>
                  <a:gd name="connsiteX47" fmla="*/ 28944 w 549346"/>
                  <a:gd name="connsiteY47" fmla="*/ 1069747 h 1329953"/>
                  <a:gd name="connsiteX48" fmla="*/ 0 w 549346"/>
                  <a:gd name="connsiteY48" fmla="*/ 1329947 h 1329953"/>
                  <a:gd name="connsiteX49" fmla="*/ 0 w 549346"/>
                  <a:gd name="connsiteY49" fmla="*/ 1301003 h 1329953"/>
                  <a:gd name="connsiteX50" fmla="*/ 28944 w 549346"/>
                  <a:gd name="connsiteY50" fmla="*/ 1301003 h 1329953"/>
                  <a:gd name="connsiteX51" fmla="*/ 28944 w 549346"/>
                  <a:gd name="connsiteY51" fmla="*/ 1329947 h 132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49346" h="1329953">
                    <a:moveTo>
                      <a:pt x="520400" y="28951"/>
                    </a:moveTo>
                    <a:lnTo>
                      <a:pt x="520400" y="7"/>
                    </a:lnTo>
                    <a:lnTo>
                      <a:pt x="549346" y="7"/>
                    </a:lnTo>
                    <a:lnTo>
                      <a:pt x="549346" y="28951"/>
                    </a:lnTo>
                    <a:close/>
                    <a:moveTo>
                      <a:pt x="520400" y="289151"/>
                    </a:moveTo>
                    <a:lnTo>
                      <a:pt x="520400" y="260207"/>
                    </a:lnTo>
                    <a:lnTo>
                      <a:pt x="549346" y="260207"/>
                    </a:lnTo>
                    <a:lnTo>
                      <a:pt x="549346" y="289151"/>
                    </a:lnTo>
                    <a:close/>
                    <a:moveTo>
                      <a:pt x="520400" y="549351"/>
                    </a:moveTo>
                    <a:lnTo>
                      <a:pt x="520400" y="520407"/>
                    </a:lnTo>
                    <a:lnTo>
                      <a:pt x="549346" y="520407"/>
                    </a:lnTo>
                    <a:lnTo>
                      <a:pt x="549346" y="549351"/>
                    </a:lnTo>
                    <a:close/>
                    <a:moveTo>
                      <a:pt x="520400" y="809555"/>
                    </a:moveTo>
                    <a:lnTo>
                      <a:pt x="520400" y="780609"/>
                    </a:lnTo>
                    <a:lnTo>
                      <a:pt x="549346" y="780609"/>
                    </a:lnTo>
                    <a:lnTo>
                      <a:pt x="549346" y="809555"/>
                    </a:lnTo>
                    <a:close/>
                    <a:moveTo>
                      <a:pt x="520400" y="1069753"/>
                    </a:moveTo>
                    <a:lnTo>
                      <a:pt x="520400" y="1040809"/>
                    </a:lnTo>
                    <a:lnTo>
                      <a:pt x="549346" y="1040809"/>
                    </a:lnTo>
                    <a:lnTo>
                      <a:pt x="549346" y="1069753"/>
                    </a:lnTo>
                    <a:close/>
                    <a:moveTo>
                      <a:pt x="520400" y="1329953"/>
                    </a:moveTo>
                    <a:lnTo>
                      <a:pt x="520400" y="1301009"/>
                    </a:lnTo>
                    <a:lnTo>
                      <a:pt x="549346" y="1301009"/>
                    </a:lnTo>
                    <a:lnTo>
                      <a:pt x="549346" y="1329953"/>
                    </a:lnTo>
                    <a:close/>
                    <a:moveTo>
                      <a:pt x="260201" y="28949"/>
                    </a:moveTo>
                    <a:lnTo>
                      <a:pt x="260201" y="3"/>
                    </a:lnTo>
                    <a:lnTo>
                      <a:pt x="289145" y="3"/>
                    </a:lnTo>
                    <a:lnTo>
                      <a:pt x="289145" y="28949"/>
                    </a:lnTo>
                    <a:close/>
                    <a:moveTo>
                      <a:pt x="0" y="28947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7"/>
                    </a:lnTo>
                    <a:close/>
                    <a:moveTo>
                      <a:pt x="0" y="289147"/>
                    </a:moveTo>
                    <a:lnTo>
                      <a:pt x="0" y="260203"/>
                    </a:lnTo>
                    <a:lnTo>
                      <a:pt x="28944" y="260203"/>
                    </a:lnTo>
                    <a:lnTo>
                      <a:pt x="28944" y="289147"/>
                    </a:lnTo>
                    <a:close/>
                    <a:moveTo>
                      <a:pt x="0" y="549347"/>
                    </a:moveTo>
                    <a:lnTo>
                      <a:pt x="0" y="520403"/>
                    </a:lnTo>
                    <a:lnTo>
                      <a:pt x="28944" y="520403"/>
                    </a:lnTo>
                    <a:lnTo>
                      <a:pt x="28944" y="549347"/>
                    </a:lnTo>
                    <a:close/>
                    <a:moveTo>
                      <a:pt x="0" y="809549"/>
                    </a:moveTo>
                    <a:lnTo>
                      <a:pt x="0" y="780603"/>
                    </a:lnTo>
                    <a:lnTo>
                      <a:pt x="28944" y="780603"/>
                    </a:lnTo>
                    <a:lnTo>
                      <a:pt x="28944" y="809549"/>
                    </a:lnTo>
                    <a:close/>
                    <a:moveTo>
                      <a:pt x="0" y="1069747"/>
                    </a:moveTo>
                    <a:lnTo>
                      <a:pt x="0" y="1040803"/>
                    </a:lnTo>
                    <a:lnTo>
                      <a:pt x="28944" y="1040803"/>
                    </a:lnTo>
                    <a:lnTo>
                      <a:pt x="28944" y="1069747"/>
                    </a:lnTo>
                    <a:close/>
                    <a:moveTo>
                      <a:pt x="0" y="1329947"/>
                    </a:moveTo>
                    <a:lnTo>
                      <a:pt x="0" y="1301003"/>
                    </a:lnTo>
                    <a:lnTo>
                      <a:pt x="28944" y="1301003"/>
                    </a:lnTo>
                    <a:lnTo>
                      <a:pt x="28944" y="132994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737093F-4048-B122-538B-66867BCFBEED}"/>
                  </a:ext>
                </a:extLst>
              </p:cNvPr>
              <p:cNvSpPr/>
              <p:nvPr userDrawn="1"/>
            </p:nvSpPr>
            <p:spPr>
              <a:xfrm rot="5400000">
                <a:off x="8941015" y="-145695"/>
                <a:ext cx="549346" cy="1329951"/>
              </a:xfrm>
              <a:custGeom>
                <a:avLst/>
                <a:gdLst>
                  <a:gd name="connsiteX0" fmla="*/ 520400 w 549346"/>
                  <a:gd name="connsiteY0" fmla="*/ 28950 h 1329951"/>
                  <a:gd name="connsiteX1" fmla="*/ 520400 w 549346"/>
                  <a:gd name="connsiteY1" fmla="*/ 5 h 1329951"/>
                  <a:gd name="connsiteX2" fmla="*/ 549346 w 549346"/>
                  <a:gd name="connsiteY2" fmla="*/ 5 h 1329951"/>
                  <a:gd name="connsiteX3" fmla="*/ 549346 w 549346"/>
                  <a:gd name="connsiteY3" fmla="*/ 28950 h 1329951"/>
                  <a:gd name="connsiteX4" fmla="*/ 520400 w 549346"/>
                  <a:gd name="connsiteY4" fmla="*/ 289149 h 1329951"/>
                  <a:gd name="connsiteX5" fmla="*/ 520400 w 549346"/>
                  <a:gd name="connsiteY5" fmla="*/ 260205 h 1329951"/>
                  <a:gd name="connsiteX6" fmla="*/ 549346 w 549346"/>
                  <a:gd name="connsiteY6" fmla="*/ 260205 h 1329951"/>
                  <a:gd name="connsiteX7" fmla="*/ 549346 w 549346"/>
                  <a:gd name="connsiteY7" fmla="*/ 289149 h 1329951"/>
                  <a:gd name="connsiteX8" fmla="*/ 520400 w 549346"/>
                  <a:gd name="connsiteY8" fmla="*/ 549350 h 1329951"/>
                  <a:gd name="connsiteX9" fmla="*/ 520400 w 549346"/>
                  <a:gd name="connsiteY9" fmla="*/ 520405 h 1329951"/>
                  <a:gd name="connsiteX10" fmla="*/ 549346 w 549346"/>
                  <a:gd name="connsiteY10" fmla="*/ 520405 h 1329951"/>
                  <a:gd name="connsiteX11" fmla="*/ 549346 w 549346"/>
                  <a:gd name="connsiteY11" fmla="*/ 549350 h 1329951"/>
                  <a:gd name="connsiteX12" fmla="*/ 520400 w 549346"/>
                  <a:gd name="connsiteY12" fmla="*/ 809553 h 1329951"/>
                  <a:gd name="connsiteX13" fmla="*/ 520400 w 549346"/>
                  <a:gd name="connsiteY13" fmla="*/ 780608 h 1329951"/>
                  <a:gd name="connsiteX14" fmla="*/ 549346 w 549346"/>
                  <a:gd name="connsiteY14" fmla="*/ 780608 h 1329951"/>
                  <a:gd name="connsiteX15" fmla="*/ 549346 w 549346"/>
                  <a:gd name="connsiteY15" fmla="*/ 809553 h 1329951"/>
                  <a:gd name="connsiteX16" fmla="*/ 520400 w 549346"/>
                  <a:gd name="connsiteY16" fmla="*/ 1069751 h 1329951"/>
                  <a:gd name="connsiteX17" fmla="*/ 520400 w 549346"/>
                  <a:gd name="connsiteY17" fmla="*/ 1040807 h 1329951"/>
                  <a:gd name="connsiteX18" fmla="*/ 549346 w 549346"/>
                  <a:gd name="connsiteY18" fmla="*/ 1040807 h 1329951"/>
                  <a:gd name="connsiteX19" fmla="*/ 549346 w 549346"/>
                  <a:gd name="connsiteY19" fmla="*/ 1069751 h 1329951"/>
                  <a:gd name="connsiteX20" fmla="*/ 520400 w 549346"/>
                  <a:gd name="connsiteY20" fmla="*/ 1329951 h 1329951"/>
                  <a:gd name="connsiteX21" fmla="*/ 520400 w 549346"/>
                  <a:gd name="connsiteY21" fmla="*/ 1301007 h 1329951"/>
                  <a:gd name="connsiteX22" fmla="*/ 549346 w 549346"/>
                  <a:gd name="connsiteY22" fmla="*/ 1301007 h 1329951"/>
                  <a:gd name="connsiteX23" fmla="*/ 549346 w 549346"/>
                  <a:gd name="connsiteY23" fmla="*/ 1329951 h 1329951"/>
                  <a:gd name="connsiteX24" fmla="*/ 260201 w 549346"/>
                  <a:gd name="connsiteY24" fmla="*/ 28947 h 1329951"/>
                  <a:gd name="connsiteX25" fmla="*/ 260201 w 549346"/>
                  <a:gd name="connsiteY25" fmla="*/ 2 h 1329951"/>
                  <a:gd name="connsiteX26" fmla="*/ 289145 w 549346"/>
                  <a:gd name="connsiteY26" fmla="*/ 2 h 1329951"/>
                  <a:gd name="connsiteX27" fmla="*/ 289145 w 549346"/>
                  <a:gd name="connsiteY27" fmla="*/ 28947 h 1329951"/>
                  <a:gd name="connsiteX28" fmla="*/ 260201 w 549346"/>
                  <a:gd name="connsiteY28" fmla="*/ 289147 h 1329951"/>
                  <a:gd name="connsiteX29" fmla="*/ 260201 w 549346"/>
                  <a:gd name="connsiteY29" fmla="*/ 260203 h 1329951"/>
                  <a:gd name="connsiteX30" fmla="*/ 289145 w 549346"/>
                  <a:gd name="connsiteY30" fmla="*/ 260203 h 1329951"/>
                  <a:gd name="connsiteX31" fmla="*/ 289145 w 549346"/>
                  <a:gd name="connsiteY31" fmla="*/ 289147 h 1329951"/>
                  <a:gd name="connsiteX32" fmla="*/ 260201 w 549346"/>
                  <a:gd name="connsiteY32" fmla="*/ 549348 h 1329951"/>
                  <a:gd name="connsiteX33" fmla="*/ 260201 w 549346"/>
                  <a:gd name="connsiteY33" fmla="*/ 520403 h 1329951"/>
                  <a:gd name="connsiteX34" fmla="*/ 289145 w 549346"/>
                  <a:gd name="connsiteY34" fmla="*/ 520403 h 1329951"/>
                  <a:gd name="connsiteX35" fmla="*/ 289145 w 549346"/>
                  <a:gd name="connsiteY35" fmla="*/ 549348 h 1329951"/>
                  <a:gd name="connsiteX36" fmla="*/ 260201 w 549346"/>
                  <a:gd name="connsiteY36" fmla="*/ 809551 h 1329951"/>
                  <a:gd name="connsiteX37" fmla="*/ 260201 w 549346"/>
                  <a:gd name="connsiteY37" fmla="*/ 780605 h 1329951"/>
                  <a:gd name="connsiteX38" fmla="*/ 289145 w 549346"/>
                  <a:gd name="connsiteY38" fmla="*/ 780605 h 1329951"/>
                  <a:gd name="connsiteX39" fmla="*/ 289145 w 549346"/>
                  <a:gd name="connsiteY39" fmla="*/ 809551 h 1329951"/>
                  <a:gd name="connsiteX40" fmla="*/ 260201 w 549346"/>
                  <a:gd name="connsiteY40" fmla="*/ 1069748 h 1329951"/>
                  <a:gd name="connsiteX41" fmla="*/ 260201 w 549346"/>
                  <a:gd name="connsiteY41" fmla="*/ 1040804 h 1329951"/>
                  <a:gd name="connsiteX42" fmla="*/ 289145 w 549346"/>
                  <a:gd name="connsiteY42" fmla="*/ 1040804 h 1329951"/>
                  <a:gd name="connsiteX43" fmla="*/ 289145 w 549346"/>
                  <a:gd name="connsiteY43" fmla="*/ 1069748 h 1329951"/>
                  <a:gd name="connsiteX44" fmla="*/ 260201 w 549346"/>
                  <a:gd name="connsiteY44" fmla="*/ 1329948 h 1329951"/>
                  <a:gd name="connsiteX45" fmla="*/ 260201 w 549346"/>
                  <a:gd name="connsiteY45" fmla="*/ 1301004 h 1329951"/>
                  <a:gd name="connsiteX46" fmla="*/ 289145 w 549346"/>
                  <a:gd name="connsiteY46" fmla="*/ 1301004 h 1329951"/>
                  <a:gd name="connsiteX47" fmla="*/ 289145 w 549346"/>
                  <a:gd name="connsiteY47" fmla="*/ 1329948 h 1329951"/>
                  <a:gd name="connsiteX48" fmla="*/ 0 w 549346"/>
                  <a:gd name="connsiteY48" fmla="*/ 28945 h 1329951"/>
                  <a:gd name="connsiteX49" fmla="*/ 0 w 549346"/>
                  <a:gd name="connsiteY49" fmla="*/ 0 h 1329951"/>
                  <a:gd name="connsiteX50" fmla="*/ 28944 w 549346"/>
                  <a:gd name="connsiteY50" fmla="*/ 0 h 1329951"/>
                  <a:gd name="connsiteX51" fmla="*/ 28944 w 549346"/>
                  <a:gd name="connsiteY51" fmla="*/ 28945 h 1329951"/>
                  <a:gd name="connsiteX52" fmla="*/ 0 w 549346"/>
                  <a:gd name="connsiteY52" fmla="*/ 289145 h 1329951"/>
                  <a:gd name="connsiteX53" fmla="*/ 0 w 549346"/>
                  <a:gd name="connsiteY53" fmla="*/ 260201 h 1329951"/>
                  <a:gd name="connsiteX54" fmla="*/ 28944 w 549346"/>
                  <a:gd name="connsiteY54" fmla="*/ 260201 h 1329951"/>
                  <a:gd name="connsiteX55" fmla="*/ 28944 w 549346"/>
                  <a:gd name="connsiteY55" fmla="*/ 289145 h 1329951"/>
                  <a:gd name="connsiteX56" fmla="*/ 0 w 549346"/>
                  <a:gd name="connsiteY56" fmla="*/ 549346 h 1329951"/>
                  <a:gd name="connsiteX57" fmla="*/ 0 w 549346"/>
                  <a:gd name="connsiteY57" fmla="*/ 520401 h 1329951"/>
                  <a:gd name="connsiteX58" fmla="*/ 28944 w 549346"/>
                  <a:gd name="connsiteY58" fmla="*/ 520401 h 1329951"/>
                  <a:gd name="connsiteX59" fmla="*/ 28944 w 549346"/>
                  <a:gd name="connsiteY59" fmla="*/ 549346 h 1329951"/>
                  <a:gd name="connsiteX60" fmla="*/ 0 w 549346"/>
                  <a:gd name="connsiteY60" fmla="*/ 809547 h 1329951"/>
                  <a:gd name="connsiteX61" fmla="*/ 0 w 549346"/>
                  <a:gd name="connsiteY61" fmla="*/ 780602 h 1329951"/>
                  <a:gd name="connsiteX62" fmla="*/ 28944 w 549346"/>
                  <a:gd name="connsiteY62" fmla="*/ 780602 h 1329951"/>
                  <a:gd name="connsiteX63" fmla="*/ 28944 w 549346"/>
                  <a:gd name="connsiteY63" fmla="*/ 809547 h 1329951"/>
                  <a:gd name="connsiteX64" fmla="*/ 0 w 549346"/>
                  <a:gd name="connsiteY64" fmla="*/ 1069746 h 1329951"/>
                  <a:gd name="connsiteX65" fmla="*/ 0 w 549346"/>
                  <a:gd name="connsiteY65" fmla="*/ 1040802 h 1329951"/>
                  <a:gd name="connsiteX66" fmla="*/ 28944 w 549346"/>
                  <a:gd name="connsiteY66" fmla="*/ 1040802 h 1329951"/>
                  <a:gd name="connsiteX67" fmla="*/ 28944 w 549346"/>
                  <a:gd name="connsiteY67" fmla="*/ 1069746 h 1329951"/>
                  <a:gd name="connsiteX68" fmla="*/ 0 w 549346"/>
                  <a:gd name="connsiteY68" fmla="*/ 1329946 h 1329951"/>
                  <a:gd name="connsiteX69" fmla="*/ 0 w 549346"/>
                  <a:gd name="connsiteY69" fmla="*/ 1301002 h 1329951"/>
                  <a:gd name="connsiteX70" fmla="*/ 28944 w 549346"/>
                  <a:gd name="connsiteY70" fmla="*/ 1301002 h 1329951"/>
                  <a:gd name="connsiteX71" fmla="*/ 28944 w 549346"/>
                  <a:gd name="connsiteY71" fmla="*/ 1329946 h 1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49346" h="1329951">
                    <a:moveTo>
                      <a:pt x="520400" y="28950"/>
                    </a:moveTo>
                    <a:lnTo>
                      <a:pt x="520400" y="5"/>
                    </a:lnTo>
                    <a:lnTo>
                      <a:pt x="549346" y="5"/>
                    </a:lnTo>
                    <a:lnTo>
                      <a:pt x="549346" y="28950"/>
                    </a:lnTo>
                    <a:close/>
                    <a:moveTo>
                      <a:pt x="520400" y="289149"/>
                    </a:moveTo>
                    <a:lnTo>
                      <a:pt x="520400" y="260205"/>
                    </a:lnTo>
                    <a:lnTo>
                      <a:pt x="549346" y="260205"/>
                    </a:lnTo>
                    <a:lnTo>
                      <a:pt x="549346" y="289149"/>
                    </a:lnTo>
                    <a:close/>
                    <a:moveTo>
                      <a:pt x="520400" y="549350"/>
                    </a:moveTo>
                    <a:lnTo>
                      <a:pt x="520400" y="520405"/>
                    </a:lnTo>
                    <a:lnTo>
                      <a:pt x="549346" y="520405"/>
                    </a:lnTo>
                    <a:lnTo>
                      <a:pt x="549346" y="549350"/>
                    </a:lnTo>
                    <a:close/>
                    <a:moveTo>
                      <a:pt x="520400" y="809553"/>
                    </a:moveTo>
                    <a:lnTo>
                      <a:pt x="520400" y="780608"/>
                    </a:lnTo>
                    <a:lnTo>
                      <a:pt x="549346" y="780608"/>
                    </a:lnTo>
                    <a:lnTo>
                      <a:pt x="549346" y="809553"/>
                    </a:lnTo>
                    <a:close/>
                    <a:moveTo>
                      <a:pt x="520400" y="1069751"/>
                    </a:moveTo>
                    <a:lnTo>
                      <a:pt x="520400" y="1040807"/>
                    </a:lnTo>
                    <a:lnTo>
                      <a:pt x="549346" y="1040807"/>
                    </a:lnTo>
                    <a:lnTo>
                      <a:pt x="549346" y="1069751"/>
                    </a:lnTo>
                    <a:close/>
                    <a:moveTo>
                      <a:pt x="520400" y="1329951"/>
                    </a:moveTo>
                    <a:lnTo>
                      <a:pt x="520400" y="1301007"/>
                    </a:lnTo>
                    <a:lnTo>
                      <a:pt x="549346" y="1301007"/>
                    </a:lnTo>
                    <a:lnTo>
                      <a:pt x="549346" y="1329951"/>
                    </a:lnTo>
                    <a:close/>
                    <a:moveTo>
                      <a:pt x="260201" y="28947"/>
                    </a:moveTo>
                    <a:lnTo>
                      <a:pt x="260201" y="2"/>
                    </a:lnTo>
                    <a:lnTo>
                      <a:pt x="289145" y="2"/>
                    </a:lnTo>
                    <a:lnTo>
                      <a:pt x="289145" y="28947"/>
                    </a:lnTo>
                    <a:close/>
                    <a:moveTo>
                      <a:pt x="260201" y="289147"/>
                    </a:moveTo>
                    <a:lnTo>
                      <a:pt x="260201" y="260203"/>
                    </a:lnTo>
                    <a:lnTo>
                      <a:pt x="289145" y="260203"/>
                    </a:lnTo>
                    <a:lnTo>
                      <a:pt x="289145" y="289147"/>
                    </a:lnTo>
                    <a:close/>
                    <a:moveTo>
                      <a:pt x="260201" y="549348"/>
                    </a:moveTo>
                    <a:lnTo>
                      <a:pt x="260201" y="520403"/>
                    </a:lnTo>
                    <a:lnTo>
                      <a:pt x="289145" y="520403"/>
                    </a:lnTo>
                    <a:lnTo>
                      <a:pt x="289145" y="549348"/>
                    </a:lnTo>
                    <a:close/>
                    <a:moveTo>
                      <a:pt x="260201" y="809551"/>
                    </a:moveTo>
                    <a:lnTo>
                      <a:pt x="260201" y="780605"/>
                    </a:lnTo>
                    <a:lnTo>
                      <a:pt x="289145" y="780605"/>
                    </a:lnTo>
                    <a:lnTo>
                      <a:pt x="289145" y="809551"/>
                    </a:lnTo>
                    <a:close/>
                    <a:moveTo>
                      <a:pt x="260201" y="1069748"/>
                    </a:moveTo>
                    <a:lnTo>
                      <a:pt x="260201" y="1040804"/>
                    </a:lnTo>
                    <a:lnTo>
                      <a:pt x="289145" y="1040804"/>
                    </a:lnTo>
                    <a:lnTo>
                      <a:pt x="289145" y="1069748"/>
                    </a:lnTo>
                    <a:close/>
                    <a:moveTo>
                      <a:pt x="260201" y="1329948"/>
                    </a:moveTo>
                    <a:lnTo>
                      <a:pt x="260201" y="1301004"/>
                    </a:lnTo>
                    <a:lnTo>
                      <a:pt x="289145" y="1301004"/>
                    </a:lnTo>
                    <a:lnTo>
                      <a:pt x="289145" y="1329948"/>
                    </a:lnTo>
                    <a:close/>
                    <a:moveTo>
                      <a:pt x="0" y="28945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5"/>
                    </a:lnTo>
                    <a:close/>
                    <a:moveTo>
                      <a:pt x="0" y="289145"/>
                    </a:moveTo>
                    <a:lnTo>
                      <a:pt x="0" y="260201"/>
                    </a:lnTo>
                    <a:lnTo>
                      <a:pt x="28944" y="260201"/>
                    </a:lnTo>
                    <a:lnTo>
                      <a:pt x="28944" y="289145"/>
                    </a:lnTo>
                    <a:close/>
                    <a:moveTo>
                      <a:pt x="0" y="549346"/>
                    </a:moveTo>
                    <a:lnTo>
                      <a:pt x="0" y="520401"/>
                    </a:lnTo>
                    <a:lnTo>
                      <a:pt x="28944" y="520401"/>
                    </a:lnTo>
                    <a:lnTo>
                      <a:pt x="28944" y="549346"/>
                    </a:lnTo>
                    <a:close/>
                    <a:moveTo>
                      <a:pt x="0" y="809547"/>
                    </a:moveTo>
                    <a:lnTo>
                      <a:pt x="0" y="780602"/>
                    </a:lnTo>
                    <a:lnTo>
                      <a:pt x="28944" y="780602"/>
                    </a:lnTo>
                    <a:lnTo>
                      <a:pt x="28944" y="809547"/>
                    </a:lnTo>
                    <a:close/>
                    <a:moveTo>
                      <a:pt x="0" y="1069746"/>
                    </a:moveTo>
                    <a:lnTo>
                      <a:pt x="0" y="1040802"/>
                    </a:lnTo>
                    <a:lnTo>
                      <a:pt x="28944" y="1040802"/>
                    </a:lnTo>
                    <a:lnTo>
                      <a:pt x="28944" y="1069746"/>
                    </a:lnTo>
                    <a:close/>
                    <a:moveTo>
                      <a:pt x="0" y="1329946"/>
                    </a:moveTo>
                    <a:lnTo>
                      <a:pt x="0" y="1301002"/>
                    </a:lnTo>
                    <a:lnTo>
                      <a:pt x="28944" y="1301002"/>
                    </a:lnTo>
                    <a:lnTo>
                      <a:pt x="28944" y="132994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1DC6CF9-3571-20B7-3C12-F61B50905FE7}"/>
                  </a:ext>
                </a:extLst>
              </p:cNvPr>
              <p:cNvSpPr/>
              <p:nvPr userDrawn="1"/>
            </p:nvSpPr>
            <p:spPr>
              <a:xfrm rot="5400000">
                <a:off x="9981382" y="374703"/>
                <a:ext cx="549346" cy="289155"/>
              </a:xfrm>
              <a:custGeom>
                <a:avLst/>
                <a:gdLst>
                  <a:gd name="connsiteX0" fmla="*/ 520400 w 549346"/>
                  <a:gd name="connsiteY0" fmla="*/ 28955 h 289155"/>
                  <a:gd name="connsiteX1" fmla="*/ 520400 w 549346"/>
                  <a:gd name="connsiteY1" fmla="*/ 11 h 289155"/>
                  <a:gd name="connsiteX2" fmla="*/ 549346 w 549346"/>
                  <a:gd name="connsiteY2" fmla="*/ 11 h 289155"/>
                  <a:gd name="connsiteX3" fmla="*/ 549346 w 549346"/>
                  <a:gd name="connsiteY3" fmla="*/ 28955 h 289155"/>
                  <a:gd name="connsiteX4" fmla="*/ 520400 w 549346"/>
                  <a:gd name="connsiteY4" fmla="*/ 289155 h 289155"/>
                  <a:gd name="connsiteX5" fmla="*/ 520400 w 549346"/>
                  <a:gd name="connsiteY5" fmla="*/ 260211 h 289155"/>
                  <a:gd name="connsiteX6" fmla="*/ 549346 w 549346"/>
                  <a:gd name="connsiteY6" fmla="*/ 260211 h 289155"/>
                  <a:gd name="connsiteX7" fmla="*/ 549346 w 549346"/>
                  <a:gd name="connsiteY7" fmla="*/ 289155 h 289155"/>
                  <a:gd name="connsiteX8" fmla="*/ 0 w 549346"/>
                  <a:gd name="connsiteY8" fmla="*/ 28951 h 289155"/>
                  <a:gd name="connsiteX9" fmla="*/ 0 w 549346"/>
                  <a:gd name="connsiteY9" fmla="*/ 0 h 289155"/>
                  <a:gd name="connsiteX10" fmla="*/ 28944 w 549346"/>
                  <a:gd name="connsiteY10" fmla="*/ 0 h 289155"/>
                  <a:gd name="connsiteX11" fmla="*/ 28944 w 549346"/>
                  <a:gd name="connsiteY11" fmla="*/ 28951 h 289155"/>
                  <a:gd name="connsiteX12" fmla="*/ 0 w 549346"/>
                  <a:gd name="connsiteY12" fmla="*/ 289151 h 289155"/>
                  <a:gd name="connsiteX13" fmla="*/ 0 w 549346"/>
                  <a:gd name="connsiteY13" fmla="*/ 260207 h 289155"/>
                  <a:gd name="connsiteX14" fmla="*/ 28944 w 549346"/>
                  <a:gd name="connsiteY14" fmla="*/ 260207 h 289155"/>
                  <a:gd name="connsiteX15" fmla="*/ 28944 w 549346"/>
                  <a:gd name="connsiteY15" fmla="*/ 289151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9346" h="289155">
                    <a:moveTo>
                      <a:pt x="520400" y="28955"/>
                    </a:moveTo>
                    <a:lnTo>
                      <a:pt x="520400" y="11"/>
                    </a:lnTo>
                    <a:lnTo>
                      <a:pt x="549346" y="11"/>
                    </a:lnTo>
                    <a:lnTo>
                      <a:pt x="549346" y="28955"/>
                    </a:lnTo>
                    <a:close/>
                    <a:moveTo>
                      <a:pt x="520400" y="289155"/>
                    </a:moveTo>
                    <a:lnTo>
                      <a:pt x="520400" y="260211"/>
                    </a:lnTo>
                    <a:lnTo>
                      <a:pt x="549346" y="260211"/>
                    </a:lnTo>
                    <a:lnTo>
                      <a:pt x="549346" y="289155"/>
                    </a:lnTo>
                    <a:close/>
                    <a:moveTo>
                      <a:pt x="0" y="28951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51"/>
                    </a:lnTo>
                    <a:close/>
                    <a:moveTo>
                      <a:pt x="0" y="289151"/>
                    </a:moveTo>
                    <a:lnTo>
                      <a:pt x="0" y="260207"/>
                    </a:lnTo>
                    <a:lnTo>
                      <a:pt x="28944" y="260207"/>
                    </a:lnTo>
                    <a:lnTo>
                      <a:pt x="28944" y="289151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</p:grp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B0AD5E12-DAD3-54C4-0CEC-E33842D2D696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029850" y="349030"/>
            <a:ext cx="1781050" cy="32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2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2" r:id="rId41"/>
    <p:sldLayoutId id="2147483703" r:id="rId42"/>
    <p:sldLayoutId id="2147483704" r:id="rId43"/>
    <p:sldLayoutId id="2147483705" r:id="rId44"/>
    <p:sldLayoutId id="2147483706" r:id="rId45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7439">
          <p15:clr>
            <a:srgbClr val="F26B43"/>
          </p15:clr>
        </p15:guide>
        <p15:guide id="6" orient="horz" pos="3912">
          <p15:clr>
            <a:srgbClr val="F26B43"/>
          </p15:clr>
        </p15:guide>
        <p15:guide id="7" pos="239">
          <p15:clr>
            <a:srgbClr val="F26B43"/>
          </p15:clr>
        </p15:guide>
        <p15:guide id="8" orient="horz" pos="648">
          <p15:clr>
            <a:srgbClr val="F26B43"/>
          </p15:clr>
        </p15:guide>
        <p15:guide id="9" orient="horz" pos="8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216F5B-CF69-1E82-FEF6-1A4D5F830D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935242"/>
            <a:ext cx="12249150" cy="1087477"/>
          </a:xfrm>
          <a:solidFill>
            <a:srgbClr val="E3E3E3"/>
          </a:solidFill>
        </p:spPr>
        <p:txBody>
          <a:bodyPr anchor="ctr"/>
          <a:lstStyle/>
          <a:p>
            <a:r>
              <a:rPr lang="en-US" sz="1800" dirty="0"/>
              <a:t>         </a:t>
            </a:r>
            <a:r>
              <a:rPr lang="en-US" sz="1800" b="1" dirty="0"/>
              <a:t>Variables are memory objects that store data dynamically while workflows execute.  </a:t>
            </a:r>
          </a:p>
          <a:p>
            <a:r>
              <a:rPr lang="en-US" sz="1800" b="1" dirty="0"/>
              <a:t>         They enable robots to read, write, and pass information across different activities.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1766AE2-2B26-FD3F-39F2-4A90FE60E4B8}"/>
              </a:ext>
            </a:extLst>
          </p:cNvPr>
          <p:cNvCxnSpPr/>
          <p:nvPr/>
        </p:nvCxnSpPr>
        <p:spPr>
          <a:xfrm>
            <a:off x="0" y="1783846"/>
            <a:ext cx="1920240" cy="0"/>
          </a:xfrm>
          <a:prstGeom prst="line">
            <a:avLst/>
          </a:prstGeom>
          <a:ln w="31750" cap="flat" cmpd="sng" algn="ctr">
            <a:solidFill>
              <a:srgbClr val="FA461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E33F0FC-1467-D1C2-324D-EF2B6F5B583A}"/>
              </a:ext>
            </a:extLst>
          </p:cNvPr>
          <p:cNvSpPr/>
          <p:nvPr/>
        </p:nvSpPr>
        <p:spPr>
          <a:xfrm>
            <a:off x="4229100" y="3893979"/>
            <a:ext cx="3733800" cy="4924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 anchorCtr="0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/>
                <a:cs typeface="Arial"/>
              </a:rPr>
              <a:t>Purpose</a:t>
            </a:r>
            <a:r>
              <a:rPr lang="en-US" sz="2000" b="1" i="0" dirty="0">
                <a:solidFill>
                  <a:schemeClr val="tx1"/>
                </a:solidFill>
                <a:latin typeface="Arial"/>
                <a:cs typeface="Arial"/>
              </a:rPr>
              <a:t> of </a:t>
            </a:r>
            <a:r>
              <a:rPr lang="en-US" sz="2000" b="1" dirty="0">
                <a:solidFill>
                  <a:schemeClr val="tx1"/>
                </a:solidFill>
                <a:latin typeface="Arial"/>
                <a:cs typeface="Arial"/>
              </a:rPr>
              <a:t>Variables</a:t>
            </a:r>
            <a:endParaRPr lang="en-US" sz="2000" b="1" i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E0C7FC-5F10-639B-A5C3-13E80DC20BA1}"/>
              </a:ext>
            </a:extLst>
          </p:cNvPr>
          <p:cNvGrpSpPr/>
          <p:nvPr/>
        </p:nvGrpSpPr>
        <p:grpSpPr>
          <a:xfrm>
            <a:off x="1717216" y="4552470"/>
            <a:ext cx="8552384" cy="1282566"/>
            <a:chOff x="204085" y="4552470"/>
            <a:chExt cx="8552384" cy="128256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2543B0-C8A1-BE19-07A3-1225D733E8A9}"/>
                </a:ext>
              </a:extLst>
            </p:cNvPr>
            <p:cNvSpPr txBox="1"/>
            <p:nvPr/>
          </p:nvSpPr>
          <p:spPr>
            <a:xfrm>
              <a:off x="204085" y="5286168"/>
              <a:ext cx="1736373" cy="548868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dirty="0">
                  <a:latin typeface="Arial"/>
                  <a:cs typeface="Arial"/>
                </a:rPr>
                <a:t>      Store Data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B6A943B-72FC-8411-176C-04610EC21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85930" y="4552470"/>
              <a:ext cx="1458913" cy="85833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B90B9FA-A7C3-C2F4-ED43-07A432B05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0141" y="4647118"/>
              <a:ext cx="1304925" cy="76368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ED57748-288A-C80B-0807-62AEBCDC1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95707" y="4552470"/>
              <a:ext cx="1458913" cy="8583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3466BC-2452-E17A-D6AA-5DCD70C24FEF}"/>
                </a:ext>
              </a:extLst>
            </p:cNvPr>
            <p:cNvSpPr txBox="1"/>
            <p:nvPr/>
          </p:nvSpPr>
          <p:spPr>
            <a:xfrm>
              <a:off x="3360264" y="5286168"/>
              <a:ext cx="2185214" cy="548868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dirty="0">
                  <a:latin typeface="Arial"/>
                  <a:cs typeface="Arial"/>
                </a:rPr>
                <a:t>     Manipulate Data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D12D2E-4982-8F6D-D470-90F7E975A899}"/>
                </a:ext>
              </a:extLst>
            </p:cNvPr>
            <p:cNvSpPr txBox="1"/>
            <p:nvPr/>
          </p:nvSpPr>
          <p:spPr>
            <a:xfrm>
              <a:off x="6789264" y="5286168"/>
              <a:ext cx="1967205" cy="548868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dirty="0">
                  <a:latin typeface="Arial"/>
                  <a:cs typeface="Arial"/>
                </a:rPr>
                <a:t>     Rescue Data  </a:t>
              </a:r>
            </a:p>
          </p:txBody>
        </p:sp>
      </p:grpSp>
      <p:sp>
        <p:nvSpPr>
          <p:cNvPr id="3" name="Title 9">
            <a:extLst>
              <a:ext uri="{FF2B5EF4-FFF2-40B4-BE49-F238E27FC236}">
                <a16:creationId xmlns:a16="http://schemas.microsoft.com/office/drawing/2014/main" id="{157F4CE5-33A2-AD91-9E9C-A2FB37FCC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01" y="357722"/>
            <a:ext cx="7035191" cy="690029"/>
          </a:xfrm>
        </p:spPr>
        <p:txBody>
          <a:bodyPr anchor="t"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Are </a:t>
            </a:r>
            <a:r>
              <a:rPr lang="en-US" dirty="0">
                <a:cs typeface="Arial" panose="020B0604020202020204" pitchFamily="34" charset="0"/>
              </a:rPr>
              <a:t>Variables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4413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81FF80-DE5B-3648-03CA-6446BF3E4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975" y="878710"/>
            <a:ext cx="9248775" cy="577926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3DB496B-96DB-155C-C5D1-56A6C1D2B9F6}"/>
              </a:ext>
            </a:extLst>
          </p:cNvPr>
          <p:cNvSpPr txBox="1"/>
          <p:nvPr/>
        </p:nvSpPr>
        <p:spPr>
          <a:xfrm>
            <a:off x="925224" y="4329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Key Concept of Variables</a:t>
            </a:r>
          </a:p>
        </p:txBody>
      </p:sp>
    </p:spTree>
    <p:extLst>
      <p:ext uri="{BB962C8B-B14F-4D97-AF65-F5344CB8AC3E}">
        <p14:creationId xmlns:p14="http://schemas.microsoft.com/office/powerpoint/2010/main" val="42386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E78F6-82D5-B7EB-883C-59D94E77D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1F4EFB9-6FF4-AB2C-D77F-9DDB8DD95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473075"/>
            <a:ext cx="9553575" cy="6216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92317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USED_PAGE_ORIENTATION" val="1"/>
  <p:tag name="ARTICULATE_USED_PAGE_SIZE" val="7"/>
  <p:tag name="TAG_BACKING_FORM_KEY" val="723352-c:\2024\automationdeveloperassciate_ilt\day1_m1_automation developer associate.pptx"/>
  <p:tag name="ARTICULATE_PRESENTATION_ID" val="311328"/>
  <p:tag name="ARTICULATE_PRESENTER_VERSION" val="8"/>
  <p:tag name="ARTICULATE_PROJECT_OPEN" val="0"/>
  <p:tag name="ARTICULATE_SLIDE_COUNT" val="13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USED_LAYOUT" val="20"/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USED_LAYOUT" val="20"/>
  <p:tag name="ARTICULATE_SLIDE_THUMBNAIL_REFRESH" val="1"/>
</p:tagLst>
</file>

<file path=ppt/theme/theme1.xml><?xml version="1.0" encoding="utf-8"?>
<a:theme xmlns:a="http://schemas.openxmlformats.org/drawingml/2006/main" name="Primary Presentation Layouts">
  <a:themeElements>
    <a:clrScheme name="UiPath">
      <a:dk1>
        <a:srgbClr val="000000"/>
      </a:dk1>
      <a:lt1>
        <a:srgbClr val="FFFFFF"/>
      </a:lt1>
      <a:dk2>
        <a:srgbClr val="58595B"/>
      </a:dk2>
      <a:lt2>
        <a:srgbClr val="E3E3E3"/>
      </a:lt2>
      <a:accent1>
        <a:srgbClr val="FA4616"/>
      </a:accent1>
      <a:accent2>
        <a:srgbClr val="F4A700"/>
      </a:accent2>
      <a:accent3>
        <a:srgbClr val="DC2560"/>
      </a:accent3>
      <a:accent4>
        <a:srgbClr val="8B3D8A"/>
      </a:accent4>
      <a:accent5>
        <a:srgbClr val="95D041"/>
      </a:accent5>
      <a:accent6>
        <a:srgbClr val="1168CD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91440" tIns="91440" rIns="91440" bIns="91440" rtlCol="0" anchor="ctr" anchorCtr="0">
        <a:spAutoFit/>
      </a:bodyPr>
      <a:lstStyle>
        <a:defPPr algn="l">
          <a:defRPr sz="1400" b="0" i="0" dirty="0">
            <a:solidFill>
              <a:schemeClr val="tx1"/>
            </a:solidFill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91440" tIns="91440" rIns="91440" bIns="91440" rtlCol="0">
        <a:spAutoFit/>
      </a:bodyPr>
      <a:lstStyle>
        <a:defPPr algn="l">
          <a:defRPr sz="1400" dirty="0" err="1" smtClean="0">
            <a:latin typeface="Arial"/>
            <a:cs typeface="Arial"/>
          </a:defRPr>
        </a:defPPr>
      </a:lstStyle>
    </a:txDef>
  </a:objectDefaults>
  <a:extraClrSchemeLst/>
  <a:custClrLst>
    <a:custClr name="UiPath Black">
      <a:srgbClr val="000000"/>
    </a:custClr>
    <a:custClr name="UiPath White">
      <a:srgbClr val="FFFFFF"/>
    </a:custClr>
    <a:custClr name="UiPath Light Grey">
      <a:srgbClr val="E3E3E3"/>
    </a:custClr>
    <a:custClr name="UiPath Orange">
      <a:srgbClr val="FA4616"/>
    </a:custClr>
    <a:custClr name="UiPath Marigold">
      <a:srgbClr val="F4A700"/>
    </a:custClr>
    <a:custClr name="UiPath Magenta">
      <a:srgbClr val="DC2560"/>
    </a:custClr>
    <a:custClr name="UiPath Purple">
      <a:srgbClr val="8B3D8A"/>
    </a:custClr>
    <a:custClr name="UiPath Green">
      <a:srgbClr val="95D041"/>
    </a:custClr>
    <a:custClr name="UiPath Teal">
      <a:srgbClr val="0BA2B3"/>
    </a:custClr>
    <a:custClr name="UiPath Blue">
      <a:srgbClr val="1168CD"/>
    </a:custClr>
    <a:custClr name="UiPath Black">
      <a:srgbClr val="000000"/>
    </a:custClr>
    <a:custClr name="UiPath Pale Grey">
      <a:srgbClr val="F6F6F6"/>
    </a:custClr>
    <a:custClr name="UiPath Dark Grey">
      <a:srgbClr val="595959"/>
    </a:custClr>
    <a:custClr name="UiPath Dark Orange">
      <a:srgbClr val="DC4226"/>
    </a:custClr>
    <a:custClr name="UiPath Mid-Marigold">
      <a:srgbClr val="D99600"/>
    </a:custClr>
    <a:custClr name="UiPath Mid-Magenta">
      <a:srgbClr val="C62157"/>
    </a:custClr>
    <a:custClr name="UiPath Mid-Purple">
      <a:srgbClr val="77397C"/>
    </a:custClr>
    <a:custClr name="UiPath Mid-Green">
      <a:srgbClr val="87B73B"/>
    </a:custClr>
    <a:custClr name="UiPath Mid-Teal">
      <a:srgbClr val="078E9E"/>
    </a:custClr>
    <a:custClr name="UiPath Mid-Blue">
      <a:srgbClr val="245BAA"/>
    </a:custClr>
  </a:custClrLst>
  <a:extLst>
    <a:ext uri="{05A4C25C-085E-4340-85A3-A5531E510DB2}">
      <thm15:themeFamily xmlns:thm15="http://schemas.microsoft.com/office/thememl/2012/main" name="Primary Presentation Layouts" id="{40DE144E-FD2B-4B8B-A929-DF57F3A48C4F}" vid="{3C430A73-1928-44B8-B02A-F801E3571F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4d2ab49-b14c-40af-8c3f-b2a27eb69e13" xsi:nil="true"/>
    <lcf76f155ced4ddcb4097134ff3c332f xmlns="328982d7-d2af-46e2-9ab4-9b069b3e82d0">
      <Terms xmlns="http://schemas.microsoft.com/office/infopath/2007/PartnerControls"/>
    </lcf76f155ced4ddcb4097134ff3c332f>
    <FilePath xmlns="328982d7-d2af-46e2-9ab4-9b069b3e82d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7328280439544AB5C41C56297158F8" ma:contentTypeVersion="19" ma:contentTypeDescription="Create a new document." ma:contentTypeScope="" ma:versionID="ee40de129325e64066fe8565d4b3946f">
  <xsd:schema xmlns:xsd="http://www.w3.org/2001/XMLSchema" xmlns:xs="http://www.w3.org/2001/XMLSchema" xmlns:p="http://schemas.microsoft.com/office/2006/metadata/properties" xmlns:ns2="825ee06b-ca9e-4fae-a309-081319cc5c11" xmlns:ns3="328982d7-d2af-46e2-9ab4-9b069b3e82d0" xmlns:ns4="34d2ab49-b14c-40af-8c3f-b2a27eb69e13" targetNamespace="http://schemas.microsoft.com/office/2006/metadata/properties" ma:root="true" ma:fieldsID="b836f5746cd73944a647b6d9aec13b34" ns2:_="" ns3:_="" ns4:_="">
    <xsd:import namespace="825ee06b-ca9e-4fae-a309-081319cc5c11"/>
    <xsd:import namespace="328982d7-d2af-46e2-9ab4-9b069b3e82d0"/>
    <xsd:import namespace="34d2ab49-b14c-40af-8c3f-b2a27eb69e1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SearchProperties" minOccurs="0"/>
                <xsd:element ref="ns3:MediaServiceLocation" minOccurs="0"/>
                <xsd:element ref="ns3:MediaServiceObjectDetectorVersions" minOccurs="0"/>
                <xsd:element ref="ns3:FilePat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5ee06b-ca9e-4fae-a309-081319cc5c1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8982d7-d2af-46e2-9ab4-9b069b3e82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4aa64814-f827-41fa-8057-0fb5da9870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4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FilePath" ma:index="26" nillable="true" ma:displayName="FilePath" ma:format="Dropdown" ma:internalName="FilePath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d2ab49-b14c-40af-8c3f-b2a27eb69e13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a5a2421f-af00-4660-b7b5-5d0cf4efa78b}" ma:internalName="TaxCatchAll" ma:showField="CatchAllData" ma:web="34d2ab49-b14c-40af-8c3f-b2a27eb69e1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6E4C79-912B-465E-A888-FCB987B72D65}">
  <ds:schemaRefs>
    <ds:schemaRef ds:uri="http://www.w3.org/XML/1998/namespace"/>
    <ds:schemaRef ds:uri="http://purl.org/dc/elements/1.1/"/>
    <ds:schemaRef ds:uri="34d2ab49-b14c-40af-8c3f-b2a27eb69e13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purl.org/dc/dcmitype/"/>
    <ds:schemaRef ds:uri="328982d7-d2af-46e2-9ab4-9b069b3e82d0"/>
    <ds:schemaRef ds:uri="825ee06b-ca9e-4fae-a309-081319cc5c1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9BD8EDB-3339-4BAB-A224-49BBC515DE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5ee06b-ca9e-4fae-a309-081319cc5c11"/>
    <ds:schemaRef ds:uri="328982d7-d2af-46e2-9ab4-9b069b3e82d0"/>
    <ds:schemaRef ds:uri="34d2ab49-b14c-40af-8c3f-b2a27eb69e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CF2BD1-D6EA-424E-8E1A-F6762356BA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17190</TotalTime>
  <Words>156</Words>
  <Application>Microsoft Office PowerPoint</Application>
  <PresentationFormat>Widescreen</PresentationFormat>
  <Paragraphs>18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Arial</vt:lpstr>
      <vt:lpstr>Lucida Grande</vt:lpstr>
      <vt:lpstr>Primary Presentation Layouts</vt:lpstr>
      <vt:lpstr>What Are Variables 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 Developer Associate ILT_Facilitator Guide</dc:title>
  <dc:creator>Pradeep Chinnala</dc:creator>
  <cp:lastModifiedBy>HP</cp:lastModifiedBy>
  <cp:revision>478</cp:revision>
  <cp:lastPrinted>2024-06-17T08:29:08Z</cp:lastPrinted>
  <dcterms:created xsi:type="dcterms:W3CDTF">2023-09-06T05:06:52Z</dcterms:created>
  <dcterms:modified xsi:type="dcterms:W3CDTF">2025-11-04T12:23:10Z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0x010100B47328280439544AB5C41C56297158F8</vt:lpwstr>
  </property>
  <property fmtid="{D5CDD505-2E9C-101B-9397-08002B2CF9AE}" pid="3" name="MediaServiceImageTags">
    <vt:lpwstr/>
  </property>
  <property fmtid="{D5CDD505-2E9C-101B-9397-08002B2CF9AE}" pid="4" name="ArticulateGUID">
    <vt:lpwstr>4F786F09-E618-4098-9936-43E6DD3B1000</vt:lpwstr>
  </property>
  <property fmtid="{D5CDD505-2E9C-101B-9397-08002B2CF9AE}" pid="5" name="ArticulatePath">
    <vt:lpwstr>Day1_Automation Developer Associate - updated</vt:lpwstr>
  </property>
  <property fmtid="{D5CDD505-2E9C-101B-9397-08002B2CF9AE}" pid="6" name="ArticulateUseProject">
    <vt:lpwstr>1</vt:lpwstr>
  </property>
  <property fmtid="{D5CDD505-2E9C-101B-9397-08002B2CF9AE}" pid="7" name="ArticulateProjectVersion">
    <vt:lpwstr>8</vt:lpwstr>
  </property>
  <property fmtid="{D5CDD505-2E9C-101B-9397-08002B2CF9AE}" pid="8" name="ArticulateProjectFull">
    <vt:lpwstr>C:\2024\AutomationDeveloperAssciate_ILT\Day1_M1_Automation Developer Associate.ppta</vt:lpwstr>
  </property>
</Properties>
</file>